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sldIdLst>
    <p:sldId id="256" r:id="rId2"/>
    <p:sldId id="400" r:id="rId3"/>
    <p:sldId id="313" r:id="rId4"/>
    <p:sldId id="386" r:id="rId5"/>
    <p:sldId id="315" r:id="rId6"/>
    <p:sldId id="387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91" r:id="rId15"/>
    <p:sldId id="393" r:id="rId16"/>
    <p:sldId id="394" r:id="rId17"/>
    <p:sldId id="395" r:id="rId18"/>
    <p:sldId id="397" r:id="rId19"/>
    <p:sldId id="398" r:id="rId20"/>
    <p:sldId id="396" r:id="rId21"/>
    <p:sldId id="399" r:id="rId22"/>
    <p:sldId id="385" r:id="rId23"/>
    <p:sldId id="31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699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EBBEF-BF19-49D7-87AD-63EAE3437D9C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6B6CD3-99C0-40DD-B5D6-A6EFAFD926A3}">
      <dgm:prSet phldrT="[Текст]" custT="1"/>
      <dgm:spPr/>
      <dgm:t>
        <a:bodyPr/>
        <a:lstStyle/>
        <a:p>
          <a:r>
            <a:rPr lang="ru-RU" sz="2000" dirty="0" smtClean="0"/>
            <a:t>Вид кровотечения</a:t>
          </a:r>
          <a:endParaRPr lang="ru-RU" sz="2000" dirty="0"/>
        </a:p>
      </dgm:t>
    </dgm:pt>
    <dgm:pt modelId="{EFA83BD3-6912-4253-97D2-0789D371D231}" type="parTrans" cxnId="{6E392AC5-47E8-48D5-A630-3879AB8B2D19}">
      <dgm:prSet/>
      <dgm:spPr/>
      <dgm:t>
        <a:bodyPr/>
        <a:lstStyle/>
        <a:p>
          <a:endParaRPr lang="ru-RU"/>
        </a:p>
      </dgm:t>
    </dgm:pt>
    <dgm:pt modelId="{CA19B2D6-2A55-4073-8779-20A070566FE0}" type="sibTrans" cxnId="{6E392AC5-47E8-48D5-A630-3879AB8B2D19}">
      <dgm:prSet/>
      <dgm:spPr/>
      <dgm:t>
        <a:bodyPr/>
        <a:lstStyle/>
        <a:p>
          <a:endParaRPr lang="ru-RU"/>
        </a:p>
      </dgm:t>
    </dgm:pt>
    <dgm:pt modelId="{8B1A47C6-E6D9-4580-92C4-950B14A57706}">
      <dgm:prSet phldrT="[Текст]" custT="1"/>
      <dgm:spPr/>
      <dgm:t>
        <a:bodyPr/>
        <a:lstStyle/>
        <a:p>
          <a:r>
            <a:rPr lang="ru-RU" sz="2000" dirty="0" smtClean="0"/>
            <a:t>Артериальное</a:t>
          </a:r>
          <a:r>
            <a:rPr lang="ru-RU" sz="1200" dirty="0" smtClean="0"/>
            <a:t> </a:t>
          </a:r>
          <a:endParaRPr lang="ru-RU" sz="1200" dirty="0"/>
        </a:p>
      </dgm:t>
    </dgm:pt>
    <dgm:pt modelId="{7E4E6072-9C3C-42FC-BD22-03CA0A3A1E1F}" type="parTrans" cxnId="{DD1D48D4-AFD3-464A-98CA-84C2B640BB7C}">
      <dgm:prSet/>
      <dgm:spPr/>
      <dgm:t>
        <a:bodyPr/>
        <a:lstStyle/>
        <a:p>
          <a:endParaRPr lang="ru-RU"/>
        </a:p>
      </dgm:t>
    </dgm:pt>
    <dgm:pt modelId="{95BD755F-CB86-427E-983A-94F986A7FDF7}" type="sibTrans" cxnId="{DD1D48D4-AFD3-464A-98CA-84C2B640BB7C}">
      <dgm:prSet/>
      <dgm:spPr/>
      <dgm:t>
        <a:bodyPr/>
        <a:lstStyle/>
        <a:p>
          <a:endParaRPr lang="ru-RU"/>
        </a:p>
      </dgm:t>
    </dgm:pt>
    <dgm:pt modelId="{2C216E51-F123-4E6C-8FF5-4AE657DC33D6}">
      <dgm:prSet phldrT="[Текст]" custT="1"/>
      <dgm:spPr/>
      <dgm:t>
        <a:bodyPr/>
        <a:lstStyle/>
        <a:p>
          <a:r>
            <a:rPr lang="ru-RU" sz="1800" dirty="0" smtClean="0"/>
            <a:t>Смешанное </a:t>
          </a:r>
          <a:endParaRPr lang="ru-RU" sz="1800" dirty="0"/>
        </a:p>
      </dgm:t>
    </dgm:pt>
    <dgm:pt modelId="{7A113E08-F8B5-404C-98C7-21FA70586072}" type="parTrans" cxnId="{7F0704F8-ED70-4F0F-BE5D-82662A6EA363}">
      <dgm:prSet/>
      <dgm:spPr/>
      <dgm:t>
        <a:bodyPr/>
        <a:lstStyle/>
        <a:p>
          <a:endParaRPr lang="ru-RU"/>
        </a:p>
      </dgm:t>
    </dgm:pt>
    <dgm:pt modelId="{512B70B0-EFB8-48E1-B24C-66C68BB804AE}" type="sibTrans" cxnId="{7F0704F8-ED70-4F0F-BE5D-82662A6EA363}">
      <dgm:prSet/>
      <dgm:spPr/>
      <dgm:t>
        <a:bodyPr/>
        <a:lstStyle/>
        <a:p>
          <a:endParaRPr lang="ru-RU"/>
        </a:p>
      </dgm:t>
    </dgm:pt>
    <dgm:pt modelId="{B0FFD23F-58DF-4379-A42E-42E3C4C37A9D}">
      <dgm:prSet phldrT="[Текст]" custT="1"/>
      <dgm:spPr/>
      <dgm:t>
        <a:bodyPr/>
        <a:lstStyle/>
        <a:p>
          <a:r>
            <a:rPr lang="ru-RU" sz="1800" dirty="0" smtClean="0"/>
            <a:t>Капиллярное</a:t>
          </a:r>
          <a:r>
            <a:rPr lang="ru-RU" sz="1600" dirty="0" smtClean="0"/>
            <a:t> </a:t>
          </a:r>
          <a:endParaRPr lang="ru-RU" sz="1600" dirty="0"/>
        </a:p>
      </dgm:t>
    </dgm:pt>
    <dgm:pt modelId="{A1A85BB0-44AF-4A26-98FE-DC226CBA2DB6}" type="parTrans" cxnId="{CE42D680-F4D9-46DB-8015-1A64CE0CB249}">
      <dgm:prSet/>
      <dgm:spPr/>
      <dgm:t>
        <a:bodyPr/>
        <a:lstStyle/>
        <a:p>
          <a:endParaRPr lang="ru-RU"/>
        </a:p>
      </dgm:t>
    </dgm:pt>
    <dgm:pt modelId="{A68BCEB7-56A0-4830-95E6-028FAFD74049}" type="sibTrans" cxnId="{CE42D680-F4D9-46DB-8015-1A64CE0CB249}">
      <dgm:prSet/>
      <dgm:spPr/>
      <dgm:t>
        <a:bodyPr/>
        <a:lstStyle/>
        <a:p>
          <a:endParaRPr lang="ru-RU"/>
        </a:p>
      </dgm:t>
    </dgm:pt>
    <dgm:pt modelId="{6443D3B9-E228-4D26-B214-291C57684C29}">
      <dgm:prSet phldrT="[Текст]" custT="1"/>
      <dgm:spPr/>
      <dgm:t>
        <a:bodyPr/>
        <a:lstStyle/>
        <a:p>
          <a:r>
            <a:rPr lang="ru-RU" sz="2000" dirty="0" smtClean="0"/>
            <a:t>Паренхиматозное</a:t>
          </a:r>
          <a:r>
            <a:rPr lang="ru-RU" sz="1200" dirty="0" smtClean="0"/>
            <a:t> </a:t>
          </a:r>
          <a:endParaRPr lang="ru-RU" sz="1200" dirty="0"/>
        </a:p>
      </dgm:t>
    </dgm:pt>
    <dgm:pt modelId="{83982DED-3843-4054-BD6E-A1347923D77F}" type="parTrans" cxnId="{75D1D066-8E25-453D-BAFB-6219035CF643}">
      <dgm:prSet/>
      <dgm:spPr/>
      <dgm:t>
        <a:bodyPr/>
        <a:lstStyle/>
        <a:p>
          <a:endParaRPr lang="ru-RU"/>
        </a:p>
      </dgm:t>
    </dgm:pt>
    <dgm:pt modelId="{A7DDA194-6926-40DD-9E0D-FBD3745A0F49}" type="sibTrans" cxnId="{75D1D066-8E25-453D-BAFB-6219035CF643}">
      <dgm:prSet/>
      <dgm:spPr/>
      <dgm:t>
        <a:bodyPr/>
        <a:lstStyle/>
        <a:p>
          <a:endParaRPr lang="ru-RU"/>
        </a:p>
      </dgm:t>
    </dgm:pt>
    <dgm:pt modelId="{3B830D2C-AB30-418A-9DBD-6C3F14679D57}">
      <dgm:prSet custT="1"/>
      <dgm:spPr/>
      <dgm:t>
        <a:bodyPr/>
        <a:lstStyle/>
        <a:p>
          <a:r>
            <a:rPr lang="ru-RU" sz="2000" dirty="0" smtClean="0"/>
            <a:t>Венозное </a:t>
          </a:r>
          <a:endParaRPr lang="ru-RU" sz="2000" dirty="0"/>
        </a:p>
      </dgm:t>
    </dgm:pt>
    <dgm:pt modelId="{529F45C3-B81E-4C8B-BF09-7AE6CB286D21}" type="parTrans" cxnId="{83A5E56F-FC75-487B-8387-095344EAF0A9}">
      <dgm:prSet/>
      <dgm:spPr/>
      <dgm:t>
        <a:bodyPr/>
        <a:lstStyle/>
        <a:p>
          <a:endParaRPr lang="ru-RU"/>
        </a:p>
      </dgm:t>
    </dgm:pt>
    <dgm:pt modelId="{64F8536C-1B9B-4A77-A6DE-04280C4A8538}" type="sibTrans" cxnId="{83A5E56F-FC75-487B-8387-095344EAF0A9}">
      <dgm:prSet/>
      <dgm:spPr/>
      <dgm:t>
        <a:bodyPr/>
        <a:lstStyle/>
        <a:p>
          <a:endParaRPr lang="ru-RU"/>
        </a:p>
      </dgm:t>
    </dgm:pt>
    <dgm:pt modelId="{CC4192D6-A8B8-4560-986B-718AAD615253}" type="pres">
      <dgm:prSet presAssocID="{499EBBEF-BF19-49D7-87AD-63EAE3437D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987D89-6C37-4AB9-A834-86F909517AB8}" type="pres">
      <dgm:prSet presAssocID="{996B6CD3-99C0-40DD-B5D6-A6EFAFD926A3}" presName="centerShape" presStyleLbl="node0" presStyleIdx="0" presStyleCnt="1" custScaleX="157196"/>
      <dgm:spPr/>
      <dgm:t>
        <a:bodyPr/>
        <a:lstStyle/>
        <a:p>
          <a:endParaRPr lang="ru-RU"/>
        </a:p>
      </dgm:t>
    </dgm:pt>
    <dgm:pt modelId="{4862FF86-9883-4862-9EAE-97D93B825872}" type="pres">
      <dgm:prSet presAssocID="{7E4E6072-9C3C-42FC-BD22-03CA0A3A1E1F}" presName="Name9" presStyleLbl="parChTrans1D2" presStyleIdx="0" presStyleCnt="5"/>
      <dgm:spPr/>
      <dgm:t>
        <a:bodyPr/>
        <a:lstStyle/>
        <a:p>
          <a:endParaRPr lang="ru-RU"/>
        </a:p>
      </dgm:t>
    </dgm:pt>
    <dgm:pt modelId="{94B466C4-F756-43FC-B788-C7732321F4EF}" type="pres">
      <dgm:prSet presAssocID="{7E4E6072-9C3C-42FC-BD22-03CA0A3A1E1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3000E89-2FA7-4891-A33C-9B0CCCFB6751}" type="pres">
      <dgm:prSet presAssocID="{8B1A47C6-E6D9-4580-92C4-950B14A57706}" presName="node" presStyleLbl="node1" presStyleIdx="0" presStyleCnt="5" custScaleX="167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C0E72-CEB8-44E4-A00C-80201159FB0F}" type="pres">
      <dgm:prSet presAssocID="{529F45C3-B81E-4C8B-BF09-7AE6CB286D21}" presName="Name9" presStyleLbl="parChTrans1D2" presStyleIdx="1" presStyleCnt="5"/>
      <dgm:spPr/>
      <dgm:t>
        <a:bodyPr/>
        <a:lstStyle/>
        <a:p>
          <a:endParaRPr lang="ru-RU"/>
        </a:p>
      </dgm:t>
    </dgm:pt>
    <dgm:pt modelId="{17AD7267-238C-4E9A-A8CC-A89BB84C0CCE}" type="pres">
      <dgm:prSet presAssocID="{529F45C3-B81E-4C8B-BF09-7AE6CB286D2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D686AF6-4410-4442-9A02-17D47459E208}" type="pres">
      <dgm:prSet presAssocID="{3B830D2C-AB30-418A-9DBD-6C3F14679D57}" presName="node" presStyleLbl="node1" presStyleIdx="1" presStyleCnt="5" custScaleX="178858" custRadScaleRad="123394" custRadScaleInc="-15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827AD-9E6E-458D-8A0F-3C51BDBA7B6D}" type="pres">
      <dgm:prSet presAssocID="{7A113E08-F8B5-404C-98C7-21FA70586072}" presName="Name9" presStyleLbl="parChTrans1D2" presStyleIdx="2" presStyleCnt="5"/>
      <dgm:spPr/>
      <dgm:t>
        <a:bodyPr/>
        <a:lstStyle/>
        <a:p>
          <a:endParaRPr lang="ru-RU"/>
        </a:p>
      </dgm:t>
    </dgm:pt>
    <dgm:pt modelId="{5EF150BF-3008-4BD0-A7F8-92AD9FF248A5}" type="pres">
      <dgm:prSet presAssocID="{7A113E08-F8B5-404C-98C7-21FA7058607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BDB7C5E-320A-4264-97FE-59D294DAA6BC}" type="pres">
      <dgm:prSet presAssocID="{2C216E51-F123-4E6C-8FF5-4AE657DC33D6}" presName="node" presStyleLbl="node1" presStyleIdx="2" presStyleCnt="5" custScaleX="138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9ACF4-D8EA-4F47-BE09-D5944977F2EB}" type="pres">
      <dgm:prSet presAssocID="{A1A85BB0-44AF-4A26-98FE-DC226CBA2DB6}" presName="Name9" presStyleLbl="parChTrans1D2" presStyleIdx="3" presStyleCnt="5"/>
      <dgm:spPr/>
      <dgm:t>
        <a:bodyPr/>
        <a:lstStyle/>
        <a:p>
          <a:endParaRPr lang="ru-RU"/>
        </a:p>
      </dgm:t>
    </dgm:pt>
    <dgm:pt modelId="{D457F155-EB39-48C4-B5BA-0BCA133CD436}" type="pres">
      <dgm:prSet presAssocID="{A1A85BB0-44AF-4A26-98FE-DC226CBA2DB6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8F47C1B-4A4E-4DA6-A7F5-2CD6E82E4928}" type="pres">
      <dgm:prSet presAssocID="{B0FFD23F-58DF-4379-A42E-42E3C4C37A9D}" presName="node" presStyleLbl="node1" presStyleIdx="3" presStyleCnt="5" custScaleX="13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8B283-A65E-4189-93EB-E2BA6CE3FBFC}" type="pres">
      <dgm:prSet presAssocID="{83982DED-3843-4054-BD6E-A1347923D77F}" presName="Name9" presStyleLbl="parChTrans1D2" presStyleIdx="4" presStyleCnt="5"/>
      <dgm:spPr/>
      <dgm:t>
        <a:bodyPr/>
        <a:lstStyle/>
        <a:p>
          <a:endParaRPr lang="ru-RU"/>
        </a:p>
      </dgm:t>
    </dgm:pt>
    <dgm:pt modelId="{27802AAE-D90D-43D4-9931-014AB4F662F9}" type="pres">
      <dgm:prSet presAssocID="{83982DED-3843-4054-BD6E-A1347923D77F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D79DD1F-D35D-44B0-84C2-A630D9A04907}" type="pres">
      <dgm:prSet presAssocID="{6443D3B9-E228-4D26-B214-291C57684C29}" presName="node" presStyleLbl="node1" presStyleIdx="4" presStyleCnt="5" custScaleX="199381" custRadScaleRad="127166" custRadScaleInc="13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930E1A-A756-4C47-BC9F-9AEA1453AA10}" type="presOf" srcId="{7E4E6072-9C3C-42FC-BD22-03CA0A3A1E1F}" destId="{94B466C4-F756-43FC-B788-C7732321F4EF}" srcOrd="1" destOrd="0" presId="urn:microsoft.com/office/officeart/2005/8/layout/radial1"/>
    <dgm:cxn modelId="{6E392AC5-47E8-48D5-A630-3879AB8B2D19}" srcId="{499EBBEF-BF19-49D7-87AD-63EAE3437D9C}" destId="{996B6CD3-99C0-40DD-B5D6-A6EFAFD926A3}" srcOrd="0" destOrd="0" parTransId="{EFA83BD3-6912-4253-97D2-0789D371D231}" sibTransId="{CA19B2D6-2A55-4073-8779-20A070566FE0}"/>
    <dgm:cxn modelId="{F4FAB2E8-2DAC-44F5-B066-0A94AC8E8021}" type="presOf" srcId="{6443D3B9-E228-4D26-B214-291C57684C29}" destId="{1D79DD1F-D35D-44B0-84C2-A630D9A04907}" srcOrd="0" destOrd="0" presId="urn:microsoft.com/office/officeart/2005/8/layout/radial1"/>
    <dgm:cxn modelId="{C8ECBA7E-72BE-4ADB-85FE-391E89CBED04}" type="presOf" srcId="{7E4E6072-9C3C-42FC-BD22-03CA0A3A1E1F}" destId="{4862FF86-9883-4862-9EAE-97D93B825872}" srcOrd="0" destOrd="0" presId="urn:microsoft.com/office/officeart/2005/8/layout/radial1"/>
    <dgm:cxn modelId="{83A5E56F-FC75-487B-8387-095344EAF0A9}" srcId="{996B6CD3-99C0-40DD-B5D6-A6EFAFD926A3}" destId="{3B830D2C-AB30-418A-9DBD-6C3F14679D57}" srcOrd="1" destOrd="0" parTransId="{529F45C3-B81E-4C8B-BF09-7AE6CB286D21}" sibTransId="{64F8536C-1B9B-4A77-A6DE-04280C4A8538}"/>
    <dgm:cxn modelId="{2A7190F7-7981-4D76-85DC-4DB4F2E547A9}" type="presOf" srcId="{3B830D2C-AB30-418A-9DBD-6C3F14679D57}" destId="{4D686AF6-4410-4442-9A02-17D47459E208}" srcOrd="0" destOrd="0" presId="urn:microsoft.com/office/officeart/2005/8/layout/radial1"/>
    <dgm:cxn modelId="{76FF4016-E3F6-462C-B3E1-4E110139D5FC}" type="presOf" srcId="{7A113E08-F8B5-404C-98C7-21FA70586072}" destId="{1FE827AD-9E6E-458D-8A0F-3C51BDBA7B6D}" srcOrd="0" destOrd="0" presId="urn:microsoft.com/office/officeart/2005/8/layout/radial1"/>
    <dgm:cxn modelId="{9C4B71F1-B1AA-4B10-AF49-26B4716E47C5}" type="presOf" srcId="{529F45C3-B81E-4C8B-BF09-7AE6CB286D21}" destId="{0C4C0E72-CEB8-44E4-A00C-80201159FB0F}" srcOrd="0" destOrd="0" presId="urn:microsoft.com/office/officeart/2005/8/layout/radial1"/>
    <dgm:cxn modelId="{9CCF9A28-F980-4D26-90CB-8B1AD61F8C22}" type="presOf" srcId="{499EBBEF-BF19-49D7-87AD-63EAE3437D9C}" destId="{CC4192D6-A8B8-4560-986B-718AAD615253}" srcOrd="0" destOrd="0" presId="urn:microsoft.com/office/officeart/2005/8/layout/radial1"/>
    <dgm:cxn modelId="{20CD9569-5762-4FB0-A9E0-F41E3CB57DA7}" type="presOf" srcId="{996B6CD3-99C0-40DD-B5D6-A6EFAFD926A3}" destId="{25987D89-6C37-4AB9-A834-86F909517AB8}" srcOrd="0" destOrd="0" presId="urn:microsoft.com/office/officeart/2005/8/layout/radial1"/>
    <dgm:cxn modelId="{530AE366-C268-43A1-B00E-48F72B20F3D0}" type="presOf" srcId="{83982DED-3843-4054-BD6E-A1347923D77F}" destId="{B898B283-A65E-4189-93EB-E2BA6CE3FBFC}" srcOrd="0" destOrd="0" presId="urn:microsoft.com/office/officeart/2005/8/layout/radial1"/>
    <dgm:cxn modelId="{75D1D066-8E25-453D-BAFB-6219035CF643}" srcId="{996B6CD3-99C0-40DD-B5D6-A6EFAFD926A3}" destId="{6443D3B9-E228-4D26-B214-291C57684C29}" srcOrd="4" destOrd="0" parTransId="{83982DED-3843-4054-BD6E-A1347923D77F}" sibTransId="{A7DDA194-6926-40DD-9E0D-FBD3745A0F49}"/>
    <dgm:cxn modelId="{7F0704F8-ED70-4F0F-BE5D-82662A6EA363}" srcId="{996B6CD3-99C0-40DD-B5D6-A6EFAFD926A3}" destId="{2C216E51-F123-4E6C-8FF5-4AE657DC33D6}" srcOrd="2" destOrd="0" parTransId="{7A113E08-F8B5-404C-98C7-21FA70586072}" sibTransId="{512B70B0-EFB8-48E1-B24C-66C68BB804AE}"/>
    <dgm:cxn modelId="{CE42D680-F4D9-46DB-8015-1A64CE0CB249}" srcId="{996B6CD3-99C0-40DD-B5D6-A6EFAFD926A3}" destId="{B0FFD23F-58DF-4379-A42E-42E3C4C37A9D}" srcOrd="3" destOrd="0" parTransId="{A1A85BB0-44AF-4A26-98FE-DC226CBA2DB6}" sibTransId="{A68BCEB7-56A0-4830-95E6-028FAFD74049}"/>
    <dgm:cxn modelId="{95496C81-5614-4973-B837-DF92CD871741}" type="presOf" srcId="{8B1A47C6-E6D9-4580-92C4-950B14A57706}" destId="{93000E89-2FA7-4891-A33C-9B0CCCFB6751}" srcOrd="0" destOrd="0" presId="urn:microsoft.com/office/officeart/2005/8/layout/radial1"/>
    <dgm:cxn modelId="{DD1D48D4-AFD3-464A-98CA-84C2B640BB7C}" srcId="{996B6CD3-99C0-40DD-B5D6-A6EFAFD926A3}" destId="{8B1A47C6-E6D9-4580-92C4-950B14A57706}" srcOrd="0" destOrd="0" parTransId="{7E4E6072-9C3C-42FC-BD22-03CA0A3A1E1F}" sibTransId="{95BD755F-CB86-427E-983A-94F986A7FDF7}"/>
    <dgm:cxn modelId="{1A355FD2-CE4C-42CC-9A10-72AC30423E6D}" type="presOf" srcId="{A1A85BB0-44AF-4A26-98FE-DC226CBA2DB6}" destId="{AAD9ACF4-D8EA-4F47-BE09-D5944977F2EB}" srcOrd="0" destOrd="0" presId="urn:microsoft.com/office/officeart/2005/8/layout/radial1"/>
    <dgm:cxn modelId="{CF0A60A9-CD7D-4D9D-9F8D-A19D89D035C0}" type="presOf" srcId="{529F45C3-B81E-4C8B-BF09-7AE6CB286D21}" destId="{17AD7267-238C-4E9A-A8CC-A89BB84C0CCE}" srcOrd="1" destOrd="0" presId="urn:microsoft.com/office/officeart/2005/8/layout/radial1"/>
    <dgm:cxn modelId="{5E343FC6-DB48-4BC8-A57B-B18F7CAA7E10}" type="presOf" srcId="{2C216E51-F123-4E6C-8FF5-4AE657DC33D6}" destId="{EBDB7C5E-320A-4264-97FE-59D294DAA6BC}" srcOrd="0" destOrd="0" presId="urn:microsoft.com/office/officeart/2005/8/layout/radial1"/>
    <dgm:cxn modelId="{211B0457-7A99-4260-8342-2507687498C4}" type="presOf" srcId="{7A113E08-F8B5-404C-98C7-21FA70586072}" destId="{5EF150BF-3008-4BD0-A7F8-92AD9FF248A5}" srcOrd="1" destOrd="0" presId="urn:microsoft.com/office/officeart/2005/8/layout/radial1"/>
    <dgm:cxn modelId="{6ABB3AB0-B201-4B05-973C-7C32F246D785}" type="presOf" srcId="{B0FFD23F-58DF-4379-A42E-42E3C4C37A9D}" destId="{48F47C1B-4A4E-4DA6-A7F5-2CD6E82E4928}" srcOrd="0" destOrd="0" presId="urn:microsoft.com/office/officeart/2005/8/layout/radial1"/>
    <dgm:cxn modelId="{DDD3F602-44CD-4304-B697-B3290DE0D459}" type="presOf" srcId="{83982DED-3843-4054-BD6E-A1347923D77F}" destId="{27802AAE-D90D-43D4-9931-014AB4F662F9}" srcOrd="1" destOrd="0" presId="urn:microsoft.com/office/officeart/2005/8/layout/radial1"/>
    <dgm:cxn modelId="{EA896CFD-BFFE-4277-8D6F-AFAEC14EA1CD}" type="presOf" srcId="{A1A85BB0-44AF-4A26-98FE-DC226CBA2DB6}" destId="{D457F155-EB39-48C4-B5BA-0BCA133CD436}" srcOrd="1" destOrd="0" presId="urn:microsoft.com/office/officeart/2005/8/layout/radial1"/>
    <dgm:cxn modelId="{519768D7-DF8E-41FF-A38E-968875C1CAF0}" type="presParOf" srcId="{CC4192D6-A8B8-4560-986B-718AAD615253}" destId="{25987D89-6C37-4AB9-A834-86F909517AB8}" srcOrd="0" destOrd="0" presId="urn:microsoft.com/office/officeart/2005/8/layout/radial1"/>
    <dgm:cxn modelId="{8F570E90-889B-431B-8E77-B039F4F0E242}" type="presParOf" srcId="{CC4192D6-A8B8-4560-986B-718AAD615253}" destId="{4862FF86-9883-4862-9EAE-97D93B825872}" srcOrd="1" destOrd="0" presId="urn:microsoft.com/office/officeart/2005/8/layout/radial1"/>
    <dgm:cxn modelId="{8E339BCE-070D-4DE9-A58A-CA4A0F493721}" type="presParOf" srcId="{4862FF86-9883-4862-9EAE-97D93B825872}" destId="{94B466C4-F756-43FC-B788-C7732321F4EF}" srcOrd="0" destOrd="0" presId="urn:microsoft.com/office/officeart/2005/8/layout/radial1"/>
    <dgm:cxn modelId="{595123CF-E46A-4D94-9B10-B792807FF0C9}" type="presParOf" srcId="{CC4192D6-A8B8-4560-986B-718AAD615253}" destId="{93000E89-2FA7-4891-A33C-9B0CCCFB6751}" srcOrd="2" destOrd="0" presId="urn:microsoft.com/office/officeart/2005/8/layout/radial1"/>
    <dgm:cxn modelId="{2FF93FCB-9849-4FA6-8850-9A1CD37FA90A}" type="presParOf" srcId="{CC4192D6-A8B8-4560-986B-718AAD615253}" destId="{0C4C0E72-CEB8-44E4-A00C-80201159FB0F}" srcOrd="3" destOrd="0" presId="urn:microsoft.com/office/officeart/2005/8/layout/radial1"/>
    <dgm:cxn modelId="{B6A9664E-BF11-4EEA-B4BC-BA8D5E7A70BE}" type="presParOf" srcId="{0C4C0E72-CEB8-44E4-A00C-80201159FB0F}" destId="{17AD7267-238C-4E9A-A8CC-A89BB84C0CCE}" srcOrd="0" destOrd="0" presId="urn:microsoft.com/office/officeart/2005/8/layout/radial1"/>
    <dgm:cxn modelId="{D5A9B4E7-BD23-43C6-BCBB-152343669181}" type="presParOf" srcId="{CC4192D6-A8B8-4560-986B-718AAD615253}" destId="{4D686AF6-4410-4442-9A02-17D47459E208}" srcOrd="4" destOrd="0" presId="urn:microsoft.com/office/officeart/2005/8/layout/radial1"/>
    <dgm:cxn modelId="{F6E3FEBB-3E82-4DAE-BD79-D00B9F749076}" type="presParOf" srcId="{CC4192D6-A8B8-4560-986B-718AAD615253}" destId="{1FE827AD-9E6E-458D-8A0F-3C51BDBA7B6D}" srcOrd="5" destOrd="0" presId="urn:microsoft.com/office/officeart/2005/8/layout/radial1"/>
    <dgm:cxn modelId="{5C0318BC-5BB0-47B5-A2DE-E4FF1789A52A}" type="presParOf" srcId="{1FE827AD-9E6E-458D-8A0F-3C51BDBA7B6D}" destId="{5EF150BF-3008-4BD0-A7F8-92AD9FF248A5}" srcOrd="0" destOrd="0" presId="urn:microsoft.com/office/officeart/2005/8/layout/radial1"/>
    <dgm:cxn modelId="{C8DB9E07-E0E3-4149-9C73-67BF8939EA9D}" type="presParOf" srcId="{CC4192D6-A8B8-4560-986B-718AAD615253}" destId="{EBDB7C5E-320A-4264-97FE-59D294DAA6BC}" srcOrd="6" destOrd="0" presId="urn:microsoft.com/office/officeart/2005/8/layout/radial1"/>
    <dgm:cxn modelId="{0C5520CA-1A5E-4CFE-B419-171CB77EA1CC}" type="presParOf" srcId="{CC4192D6-A8B8-4560-986B-718AAD615253}" destId="{AAD9ACF4-D8EA-4F47-BE09-D5944977F2EB}" srcOrd="7" destOrd="0" presId="urn:microsoft.com/office/officeart/2005/8/layout/radial1"/>
    <dgm:cxn modelId="{7DD18793-B379-4CC5-A7B2-3270CB861B46}" type="presParOf" srcId="{AAD9ACF4-D8EA-4F47-BE09-D5944977F2EB}" destId="{D457F155-EB39-48C4-B5BA-0BCA133CD436}" srcOrd="0" destOrd="0" presId="urn:microsoft.com/office/officeart/2005/8/layout/radial1"/>
    <dgm:cxn modelId="{F59F145E-6281-458B-8BF2-17850894DF27}" type="presParOf" srcId="{CC4192D6-A8B8-4560-986B-718AAD615253}" destId="{48F47C1B-4A4E-4DA6-A7F5-2CD6E82E4928}" srcOrd="8" destOrd="0" presId="urn:microsoft.com/office/officeart/2005/8/layout/radial1"/>
    <dgm:cxn modelId="{AEFD1353-A73D-4DCD-8145-F274309E93C3}" type="presParOf" srcId="{CC4192D6-A8B8-4560-986B-718AAD615253}" destId="{B898B283-A65E-4189-93EB-E2BA6CE3FBFC}" srcOrd="9" destOrd="0" presId="urn:microsoft.com/office/officeart/2005/8/layout/radial1"/>
    <dgm:cxn modelId="{53E924F9-137E-42EA-AC1B-6A7AD60F6E19}" type="presParOf" srcId="{B898B283-A65E-4189-93EB-E2BA6CE3FBFC}" destId="{27802AAE-D90D-43D4-9931-014AB4F662F9}" srcOrd="0" destOrd="0" presId="urn:microsoft.com/office/officeart/2005/8/layout/radial1"/>
    <dgm:cxn modelId="{0A610D14-FBB9-4E0C-8114-04ED8363F6E6}" type="presParOf" srcId="{CC4192D6-A8B8-4560-986B-718AAD615253}" destId="{1D79DD1F-D35D-44B0-84C2-A630D9A04907}" srcOrd="10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6732F-ADB8-446F-8D4E-9EB2E9460D8C}" type="doc">
      <dgm:prSet loTypeId="urn:microsoft.com/office/officeart/2005/8/layout/vList5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35322-137B-4C4B-AE34-9B1D79BC0CB3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 степень</a:t>
          </a:r>
          <a:endParaRPr lang="ru-RU" dirty="0"/>
        </a:p>
      </dgm:t>
    </dgm:pt>
    <dgm:pt modelId="{066C56ED-4740-4E61-B291-7AF8BA6DE842}" type="parTrans" cxnId="{ECE67357-5BF7-49B6-9D0B-1026728C0087}">
      <dgm:prSet/>
      <dgm:spPr/>
      <dgm:t>
        <a:bodyPr/>
        <a:lstStyle/>
        <a:p>
          <a:endParaRPr lang="ru-RU"/>
        </a:p>
      </dgm:t>
    </dgm:pt>
    <dgm:pt modelId="{B6234478-CA18-4361-86FD-E492E53DC5D8}" type="sibTrans" cxnId="{ECE67357-5BF7-49B6-9D0B-1026728C0087}">
      <dgm:prSet/>
      <dgm:spPr/>
      <dgm:t>
        <a:bodyPr/>
        <a:lstStyle/>
        <a:p>
          <a:endParaRPr lang="ru-RU"/>
        </a:p>
      </dgm:t>
    </dgm:pt>
    <dgm:pt modelId="{58E9EF5D-C19F-4C2D-8993-1217C45C81DB}">
      <dgm:prSet phldrT="[Текст]"/>
      <dgm:spPr/>
      <dgm:t>
        <a:bodyPr/>
        <a:lstStyle/>
        <a:p>
          <a:r>
            <a:rPr lang="ru-RU" dirty="0" smtClean="0"/>
            <a:t>Солевые растворы в объеме, превышающем кровопотерю в 2-3 раза</a:t>
          </a:r>
          <a:endParaRPr lang="ru-RU" dirty="0"/>
        </a:p>
      </dgm:t>
    </dgm:pt>
    <dgm:pt modelId="{FD5B61A0-5914-4A52-8BFC-6A2ACEB862BA}" type="parTrans" cxnId="{3EDFB2F8-1C6F-42D2-BCFF-0B1CD3E170D4}">
      <dgm:prSet/>
      <dgm:spPr/>
      <dgm:t>
        <a:bodyPr/>
        <a:lstStyle/>
        <a:p>
          <a:endParaRPr lang="ru-RU"/>
        </a:p>
      </dgm:t>
    </dgm:pt>
    <dgm:pt modelId="{B6B09998-A43E-42C5-AA12-B64EB3798912}" type="sibTrans" cxnId="{3EDFB2F8-1C6F-42D2-BCFF-0B1CD3E170D4}">
      <dgm:prSet/>
      <dgm:spPr/>
      <dgm:t>
        <a:bodyPr/>
        <a:lstStyle/>
        <a:p>
          <a:endParaRPr lang="ru-RU"/>
        </a:p>
      </dgm:t>
    </dgm:pt>
    <dgm:pt modelId="{CBA27D46-63EE-416E-AE24-EE84CBF5ECD4}">
      <dgm:prSet phldrT="[Текст]"/>
      <dgm:spPr/>
      <dgm:t>
        <a:bodyPr/>
        <a:lstStyle/>
        <a:p>
          <a:r>
            <a:rPr lang="ru-RU" dirty="0" smtClean="0"/>
            <a:t>В первые 10 минут ввести 800 мл</a:t>
          </a:r>
          <a:endParaRPr lang="ru-RU" dirty="0"/>
        </a:p>
      </dgm:t>
    </dgm:pt>
    <dgm:pt modelId="{88834FFD-908C-454E-9F82-011EFFEB1844}" type="parTrans" cxnId="{081A1C11-00A7-4CE7-B1A1-9E66B804FB2E}">
      <dgm:prSet/>
      <dgm:spPr/>
      <dgm:t>
        <a:bodyPr/>
        <a:lstStyle/>
        <a:p>
          <a:endParaRPr lang="ru-RU"/>
        </a:p>
      </dgm:t>
    </dgm:pt>
    <dgm:pt modelId="{36D44F38-EBAA-4195-A907-149C200C54A6}" type="sibTrans" cxnId="{081A1C11-00A7-4CE7-B1A1-9E66B804FB2E}">
      <dgm:prSet/>
      <dgm:spPr/>
      <dgm:t>
        <a:bodyPr/>
        <a:lstStyle/>
        <a:p>
          <a:endParaRPr lang="ru-RU"/>
        </a:p>
      </dgm:t>
    </dgm:pt>
    <dgm:pt modelId="{3AA49818-181F-49A2-8204-34313B34919B}">
      <dgm:prSet phldrT="[Текст]"/>
      <dgm:spPr/>
      <dgm:t>
        <a:bodyPr/>
        <a:lstStyle/>
        <a:p>
          <a:r>
            <a:rPr lang="en-US" dirty="0" smtClean="0"/>
            <a:t>II</a:t>
          </a:r>
          <a:r>
            <a:rPr lang="ru-RU" dirty="0" smtClean="0"/>
            <a:t> степень</a:t>
          </a:r>
          <a:endParaRPr lang="ru-RU" dirty="0"/>
        </a:p>
      </dgm:t>
    </dgm:pt>
    <dgm:pt modelId="{75EF8F2C-832F-4EF5-ADFC-FF876A3E72D7}" type="parTrans" cxnId="{E7497ED3-E84D-4894-AC0B-E5C61EA13420}">
      <dgm:prSet/>
      <dgm:spPr/>
      <dgm:t>
        <a:bodyPr/>
        <a:lstStyle/>
        <a:p>
          <a:endParaRPr lang="ru-RU"/>
        </a:p>
      </dgm:t>
    </dgm:pt>
    <dgm:pt modelId="{C105625C-7B6C-4FAC-84DB-A722BF32DD89}" type="sibTrans" cxnId="{E7497ED3-E84D-4894-AC0B-E5C61EA13420}">
      <dgm:prSet/>
      <dgm:spPr/>
      <dgm:t>
        <a:bodyPr/>
        <a:lstStyle/>
        <a:p>
          <a:endParaRPr lang="ru-RU"/>
        </a:p>
      </dgm:t>
    </dgm:pt>
    <dgm:pt modelId="{D46B5EED-A20C-420E-941D-C9D5C09163EC}">
      <dgm:prSet phldrT="[Текст]"/>
      <dgm:spPr/>
      <dgm:t>
        <a:bodyPr/>
        <a:lstStyle/>
        <a:p>
          <a:r>
            <a:rPr lang="ru-RU" dirty="0" smtClean="0"/>
            <a:t>Коллоиды + кристаллоиды 1:1</a:t>
          </a:r>
          <a:endParaRPr lang="ru-RU" dirty="0"/>
        </a:p>
      </dgm:t>
    </dgm:pt>
    <dgm:pt modelId="{A51B334F-7A86-48DC-BF03-9A6DBFD688BC}" type="parTrans" cxnId="{FFDE0B26-EEF4-4BC3-AC17-9F6E9FFB4971}">
      <dgm:prSet/>
      <dgm:spPr/>
      <dgm:t>
        <a:bodyPr/>
        <a:lstStyle/>
        <a:p>
          <a:endParaRPr lang="ru-RU"/>
        </a:p>
      </dgm:t>
    </dgm:pt>
    <dgm:pt modelId="{581692F2-D488-41D6-996C-D054395008B5}" type="sibTrans" cxnId="{FFDE0B26-EEF4-4BC3-AC17-9F6E9FFB4971}">
      <dgm:prSet/>
      <dgm:spPr/>
      <dgm:t>
        <a:bodyPr/>
        <a:lstStyle/>
        <a:p>
          <a:endParaRPr lang="ru-RU"/>
        </a:p>
      </dgm:t>
    </dgm:pt>
    <dgm:pt modelId="{6D8911BA-10CB-45E3-8AB7-8A3AA9B8145A}">
      <dgm:prSet phldrT="[Текст]"/>
      <dgm:spPr/>
      <dgm:t>
        <a:bodyPr/>
        <a:lstStyle/>
        <a:p>
          <a:r>
            <a:rPr lang="ru-RU" dirty="0" smtClean="0"/>
            <a:t>В первые 10 минут ввести 800 мл, затем 800 мл коллоидов</a:t>
          </a:r>
          <a:endParaRPr lang="ru-RU" dirty="0"/>
        </a:p>
      </dgm:t>
    </dgm:pt>
    <dgm:pt modelId="{0563908A-9591-4DC4-9CBE-5119289F41C6}" type="parTrans" cxnId="{8FA157AD-5D28-4490-9695-72BB8398C5C6}">
      <dgm:prSet/>
      <dgm:spPr/>
      <dgm:t>
        <a:bodyPr/>
        <a:lstStyle/>
        <a:p>
          <a:endParaRPr lang="ru-RU"/>
        </a:p>
      </dgm:t>
    </dgm:pt>
    <dgm:pt modelId="{FCAABC21-7DB5-4FCA-B170-928863926A79}" type="sibTrans" cxnId="{8FA157AD-5D28-4490-9695-72BB8398C5C6}">
      <dgm:prSet/>
      <dgm:spPr/>
      <dgm:t>
        <a:bodyPr/>
        <a:lstStyle/>
        <a:p>
          <a:endParaRPr lang="ru-RU"/>
        </a:p>
      </dgm:t>
    </dgm:pt>
    <dgm:pt modelId="{D4507092-C0CA-4C1F-9DC0-2E0F803DFDCE}">
      <dgm:prSet phldrT="[Текст]"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- </a:t>
          </a:r>
          <a:r>
            <a:rPr lang="en-US" dirty="0" smtClean="0"/>
            <a:t>IV</a:t>
          </a:r>
          <a:r>
            <a:rPr lang="ru-RU" dirty="0" smtClean="0"/>
            <a:t>  степень</a:t>
          </a:r>
          <a:endParaRPr lang="ru-RU" dirty="0"/>
        </a:p>
      </dgm:t>
    </dgm:pt>
    <dgm:pt modelId="{3539A363-C71B-4DD9-90C7-F05A30582457}" type="parTrans" cxnId="{1BFA1876-1273-4AA1-8FD0-13B0313D48C4}">
      <dgm:prSet/>
      <dgm:spPr/>
      <dgm:t>
        <a:bodyPr/>
        <a:lstStyle/>
        <a:p>
          <a:endParaRPr lang="ru-RU"/>
        </a:p>
      </dgm:t>
    </dgm:pt>
    <dgm:pt modelId="{7E13C9EE-ECDC-45C2-B33A-9C8C9B3AD422}" type="sibTrans" cxnId="{1BFA1876-1273-4AA1-8FD0-13B0313D48C4}">
      <dgm:prSet/>
      <dgm:spPr/>
      <dgm:t>
        <a:bodyPr/>
        <a:lstStyle/>
        <a:p>
          <a:endParaRPr lang="ru-RU"/>
        </a:p>
      </dgm:t>
    </dgm:pt>
    <dgm:pt modelId="{C6D47A0B-2902-4D39-98B2-36281DA90A99}">
      <dgm:prSet phldrT="[Текст]"/>
      <dgm:spPr/>
      <dgm:t>
        <a:bodyPr/>
        <a:lstStyle/>
        <a:p>
          <a:r>
            <a:rPr lang="ru-RU" dirty="0" smtClean="0"/>
            <a:t>Одновременно в 2 вены коллоидов и кристаллоидов в соотношении 1:2</a:t>
          </a:r>
          <a:endParaRPr lang="ru-RU" dirty="0"/>
        </a:p>
      </dgm:t>
    </dgm:pt>
    <dgm:pt modelId="{40C82145-66C9-4011-B551-1FC0D0B9AA04}" type="parTrans" cxnId="{60794E7C-0253-4AE8-9BE8-2EF2E7402378}">
      <dgm:prSet/>
      <dgm:spPr/>
      <dgm:t>
        <a:bodyPr/>
        <a:lstStyle/>
        <a:p>
          <a:endParaRPr lang="ru-RU"/>
        </a:p>
      </dgm:t>
    </dgm:pt>
    <dgm:pt modelId="{7D86B513-1218-4222-8C26-0721385A1CC5}" type="sibTrans" cxnId="{60794E7C-0253-4AE8-9BE8-2EF2E7402378}">
      <dgm:prSet/>
      <dgm:spPr/>
      <dgm:t>
        <a:bodyPr/>
        <a:lstStyle/>
        <a:p>
          <a:endParaRPr lang="ru-RU"/>
        </a:p>
      </dgm:t>
    </dgm:pt>
    <dgm:pt modelId="{6CEF827A-5E09-4C19-81DC-CADE814640A2}">
      <dgm:prSet phldrT="[Текст]"/>
      <dgm:spPr/>
      <dgm:t>
        <a:bodyPr/>
        <a:lstStyle/>
        <a:p>
          <a:r>
            <a:rPr lang="ru-RU" dirty="0" smtClean="0"/>
            <a:t>Скорость </a:t>
          </a:r>
          <a:r>
            <a:rPr lang="ru-RU" dirty="0" err="1" smtClean="0"/>
            <a:t>инфузии</a:t>
          </a:r>
          <a:r>
            <a:rPr lang="ru-RU" dirty="0" smtClean="0"/>
            <a:t> 250-500 мл/мин, за 1-й час -2-4 литра</a:t>
          </a:r>
          <a:endParaRPr lang="ru-RU" dirty="0"/>
        </a:p>
      </dgm:t>
    </dgm:pt>
    <dgm:pt modelId="{FE00D780-8172-4A12-B43B-D0638300868C}" type="parTrans" cxnId="{5B402C0D-1002-480D-9340-A4B78F65D4CF}">
      <dgm:prSet/>
      <dgm:spPr/>
      <dgm:t>
        <a:bodyPr/>
        <a:lstStyle/>
        <a:p>
          <a:endParaRPr lang="ru-RU"/>
        </a:p>
      </dgm:t>
    </dgm:pt>
    <dgm:pt modelId="{620977A5-05BF-469E-9351-191AC2C77EA9}" type="sibTrans" cxnId="{5B402C0D-1002-480D-9340-A4B78F65D4CF}">
      <dgm:prSet/>
      <dgm:spPr/>
      <dgm:t>
        <a:bodyPr/>
        <a:lstStyle/>
        <a:p>
          <a:endParaRPr lang="ru-RU"/>
        </a:p>
      </dgm:t>
    </dgm:pt>
    <dgm:pt modelId="{A9AB7119-D970-45C0-81B1-7164F4F9826D}" type="pres">
      <dgm:prSet presAssocID="{2CB6732F-ADB8-446F-8D4E-9EB2E9460D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D0F48-5CF8-4035-895B-EA58C7F5CB31}" type="pres">
      <dgm:prSet presAssocID="{FB135322-137B-4C4B-AE34-9B1D79BC0CB3}" presName="linNode" presStyleCnt="0"/>
      <dgm:spPr/>
      <dgm:t>
        <a:bodyPr/>
        <a:lstStyle/>
        <a:p>
          <a:endParaRPr lang="ru-RU"/>
        </a:p>
      </dgm:t>
    </dgm:pt>
    <dgm:pt modelId="{25C3C88A-63F0-469B-9A3B-E37D575E8E9E}" type="pres">
      <dgm:prSet presAssocID="{FB135322-137B-4C4B-AE34-9B1D79BC0CB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98426-75BB-4FAD-B6DE-22378FCF73F4}" type="pres">
      <dgm:prSet presAssocID="{FB135322-137B-4C4B-AE34-9B1D79BC0CB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30597-2D73-4287-8FA8-F008BA047112}" type="pres">
      <dgm:prSet presAssocID="{B6234478-CA18-4361-86FD-E492E53DC5D8}" presName="sp" presStyleCnt="0"/>
      <dgm:spPr/>
      <dgm:t>
        <a:bodyPr/>
        <a:lstStyle/>
        <a:p>
          <a:endParaRPr lang="ru-RU"/>
        </a:p>
      </dgm:t>
    </dgm:pt>
    <dgm:pt modelId="{86464FA1-19FE-4ED6-BC24-FCE24C589271}" type="pres">
      <dgm:prSet presAssocID="{3AA49818-181F-49A2-8204-34313B34919B}" presName="linNode" presStyleCnt="0"/>
      <dgm:spPr/>
      <dgm:t>
        <a:bodyPr/>
        <a:lstStyle/>
        <a:p>
          <a:endParaRPr lang="ru-RU"/>
        </a:p>
      </dgm:t>
    </dgm:pt>
    <dgm:pt modelId="{7479C46A-35FD-4165-99FD-0660B71604EB}" type="pres">
      <dgm:prSet presAssocID="{3AA49818-181F-49A2-8204-34313B34919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6489F-5D20-48C7-BA18-09BEE3048F65}" type="pres">
      <dgm:prSet presAssocID="{3AA49818-181F-49A2-8204-34313B34919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0BD2D-6708-4445-9C9F-5BEEFFA1EF26}" type="pres">
      <dgm:prSet presAssocID="{C105625C-7B6C-4FAC-84DB-A722BF32DD89}" presName="sp" presStyleCnt="0"/>
      <dgm:spPr/>
      <dgm:t>
        <a:bodyPr/>
        <a:lstStyle/>
        <a:p>
          <a:endParaRPr lang="ru-RU"/>
        </a:p>
      </dgm:t>
    </dgm:pt>
    <dgm:pt modelId="{D211AC81-4D1D-4804-8427-3B6FF3EE3F99}" type="pres">
      <dgm:prSet presAssocID="{D4507092-C0CA-4C1F-9DC0-2E0F803DFDCE}" presName="linNode" presStyleCnt="0"/>
      <dgm:spPr/>
      <dgm:t>
        <a:bodyPr/>
        <a:lstStyle/>
        <a:p>
          <a:endParaRPr lang="ru-RU"/>
        </a:p>
      </dgm:t>
    </dgm:pt>
    <dgm:pt modelId="{AA86E59C-4DE4-4F36-A90A-556186FD9EA8}" type="pres">
      <dgm:prSet presAssocID="{D4507092-C0CA-4C1F-9DC0-2E0F803DFDCE}" presName="parentText" presStyleLbl="node1" presStyleIdx="2" presStyleCnt="3" custLinFactNeighborX="578" custLinFactNeighborY="-1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1E1A2-7A16-45E9-A7AE-78133124A5DF}" type="pres">
      <dgm:prSet presAssocID="{D4507092-C0CA-4C1F-9DC0-2E0F803DFDC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A1876-1273-4AA1-8FD0-13B0313D48C4}" srcId="{2CB6732F-ADB8-446F-8D4E-9EB2E9460D8C}" destId="{D4507092-C0CA-4C1F-9DC0-2E0F803DFDCE}" srcOrd="2" destOrd="0" parTransId="{3539A363-C71B-4DD9-90C7-F05A30582457}" sibTransId="{7E13C9EE-ECDC-45C2-B33A-9C8C9B3AD422}"/>
    <dgm:cxn modelId="{3C07027E-A852-49A5-BB86-B6F0E15C33A8}" type="presOf" srcId="{3AA49818-181F-49A2-8204-34313B34919B}" destId="{7479C46A-35FD-4165-99FD-0660B71604EB}" srcOrd="0" destOrd="0" presId="urn:microsoft.com/office/officeart/2005/8/layout/vList5"/>
    <dgm:cxn modelId="{E7497ED3-E84D-4894-AC0B-E5C61EA13420}" srcId="{2CB6732F-ADB8-446F-8D4E-9EB2E9460D8C}" destId="{3AA49818-181F-49A2-8204-34313B34919B}" srcOrd="1" destOrd="0" parTransId="{75EF8F2C-832F-4EF5-ADFC-FF876A3E72D7}" sibTransId="{C105625C-7B6C-4FAC-84DB-A722BF32DD89}"/>
    <dgm:cxn modelId="{7DA4250D-D7FA-4016-A03D-00F0194F3BD0}" type="presOf" srcId="{D46B5EED-A20C-420E-941D-C9D5C09163EC}" destId="{81D6489F-5D20-48C7-BA18-09BEE3048F65}" srcOrd="0" destOrd="0" presId="urn:microsoft.com/office/officeart/2005/8/layout/vList5"/>
    <dgm:cxn modelId="{4C70B229-66AE-45D3-9362-A0313A3D9580}" type="presOf" srcId="{2CB6732F-ADB8-446F-8D4E-9EB2E9460D8C}" destId="{A9AB7119-D970-45C0-81B1-7164F4F9826D}" srcOrd="0" destOrd="0" presId="urn:microsoft.com/office/officeart/2005/8/layout/vList5"/>
    <dgm:cxn modelId="{ECE67357-5BF7-49B6-9D0B-1026728C0087}" srcId="{2CB6732F-ADB8-446F-8D4E-9EB2E9460D8C}" destId="{FB135322-137B-4C4B-AE34-9B1D79BC0CB3}" srcOrd="0" destOrd="0" parTransId="{066C56ED-4740-4E61-B291-7AF8BA6DE842}" sibTransId="{B6234478-CA18-4361-86FD-E492E53DC5D8}"/>
    <dgm:cxn modelId="{8843163A-2C35-4F06-A33C-05A2551453FE}" type="presOf" srcId="{6CEF827A-5E09-4C19-81DC-CADE814640A2}" destId="{BCC1E1A2-7A16-45E9-A7AE-78133124A5DF}" srcOrd="0" destOrd="1" presId="urn:microsoft.com/office/officeart/2005/8/layout/vList5"/>
    <dgm:cxn modelId="{9C66D1C4-007B-4F4E-94A6-3F60F1790892}" type="presOf" srcId="{D4507092-C0CA-4C1F-9DC0-2E0F803DFDCE}" destId="{AA86E59C-4DE4-4F36-A90A-556186FD9EA8}" srcOrd="0" destOrd="0" presId="urn:microsoft.com/office/officeart/2005/8/layout/vList5"/>
    <dgm:cxn modelId="{3EDFB2F8-1C6F-42D2-BCFF-0B1CD3E170D4}" srcId="{FB135322-137B-4C4B-AE34-9B1D79BC0CB3}" destId="{58E9EF5D-C19F-4C2D-8993-1217C45C81DB}" srcOrd="0" destOrd="0" parTransId="{FD5B61A0-5914-4A52-8BFC-6A2ACEB862BA}" sibTransId="{B6B09998-A43E-42C5-AA12-B64EB3798912}"/>
    <dgm:cxn modelId="{FFDE0B26-EEF4-4BC3-AC17-9F6E9FFB4971}" srcId="{3AA49818-181F-49A2-8204-34313B34919B}" destId="{D46B5EED-A20C-420E-941D-C9D5C09163EC}" srcOrd="0" destOrd="0" parTransId="{A51B334F-7A86-48DC-BF03-9A6DBFD688BC}" sibTransId="{581692F2-D488-41D6-996C-D054395008B5}"/>
    <dgm:cxn modelId="{22981633-CAA5-4622-BAA7-4816A6B92A00}" type="presOf" srcId="{58E9EF5D-C19F-4C2D-8993-1217C45C81DB}" destId="{59398426-75BB-4FAD-B6DE-22378FCF73F4}" srcOrd="0" destOrd="0" presId="urn:microsoft.com/office/officeart/2005/8/layout/vList5"/>
    <dgm:cxn modelId="{A44EF4C8-4543-4A01-850A-8D433DB20DC7}" type="presOf" srcId="{C6D47A0B-2902-4D39-98B2-36281DA90A99}" destId="{BCC1E1A2-7A16-45E9-A7AE-78133124A5DF}" srcOrd="0" destOrd="0" presId="urn:microsoft.com/office/officeart/2005/8/layout/vList5"/>
    <dgm:cxn modelId="{60794E7C-0253-4AE8-9BE8-2EF2E7402378}" srcId="{D4507092-C0CA-4C1F-9DC0-2E0F803DFDCE}" destId="{C6D47A0B-2902-4D39-98B2-36281DA90A99}" srcOrd="0" destOrd="0" parTransId="{40C82145-66C9-4011-B551-1FC0D0B9AA04}" sibTransId="{7D86B513-1218-4222-8C26-0721385A1CC5}"/>
    <dgm:cxn modelId="{5B402C0D-1002-480D-9340-A4B78F65D4CF}" srcId="{D4507092-C0CA-4C1F-9DC0-2E0F803DFDCE}" destId="{6CEF827A-5E09-4C19-81DC-CADE814640A2}" srcOrd="1" destOrd="0" parTransId="{FE00D780-8172-4A12-B43B-D0638300868C}" sibTransId="{620977A5-05BF-469E-9351-191AC2C77EA9}"/>
    <dgm:cxn modelId="{7CDED21D-6153-41E4-9C6D-A2EB5AC156DA}" type="presOf" srcId="{6D8911BA-10CB-45E3-8AB7-8A3AA9B8145A}" destId="{81D6489F-5D20-48C7-BA18-09BEE3048F65}" srcOrd="0" destOrd="1" presId="urn:microsoft.com/office/officeart/2005/8/layout/vList5"/>
    <dgm:cxn modelId="{081A1C11-00A7-4CE7-B1A1-9E66B804FB2E}" srcId="{FB135322-137B-4C4B-AE34-9B1D79BC0CB3}" destId="{CBA27D46-63EE-416E-AE24-EE84CBF5ECD4}" srcOrd="1" destOrd="0" parTransId="{88834FFD-908C-454E-9F82-011EFFEB1844}" sibTransId="{36D44F38-EBAA-4195-A907-149C200C54A6}"/>
    <dgm:cxn modelId="{3B6EDAB0-2CD4-4C96-B6CF-795E1F1FFC0E}" type="presOf" srcId="{FB135322-137B-4C4B-AE34-9B1D79BC0CB3}" destId="{25C3C88A-63F0-469B-9A3B-E37D575E8E9E}" srcOrd="0" destOrd="0" presId="urn:microsoft.com/office/officeart/2005/8/layout/vList5"/>
    <dgm:cxn modelId="{8FA157AD-5D28-4490-9695-72BB8398C5C6}" srcId="{3AA49818-181F-49A2-8204-34313B34919B}" destId="{6D8911BA-10CB-45E3-8AB7-8A3AA9B8145A}" srcOrd="1" destOrd="0" parTransId="{0563908A-9591-4DC4-9CBE-5119289F41C6}" sibTransId="{FCAABC21-7DB5-4FCA-B170-928863926A79}"/>
    <dgm:cxn modelId="{62E84A49-2D50-477F-A7D2-72A8F452FD22}" type="presOf" srcId="{CBA27D46-63EE-416E-AE24-EE84CBF5ECD4}" destId="{59398426-75BB-4FAD-B6DE-22378FCF73F4}" srcOrd="0" destOrd="1" presId="urn:microsoft.com/office/officeart/2005/8/layout/vList5"/>
    <dgm:cxn modelId="{67D00DCD-C168-4D71-9A0E-1797D9FC1EB7}" type="presParOf" srcId="{A9AB7119-D970-45C0-81B1-7164F4F9826D}" destId="{6D7D0F48-5CF8-4035-895B-EA58C7F5CB31}" srcOrd="0" destOrd="0" presId="urn:microsoft.com/office/officeart/2005/8/layout/vList5"/>
    <dgm:cxn modelId="{BD0A2B14-FCB1-4859-8936-59A7922529CF}" type="presParOf" srcId="{6D7D0F48-5CF8-4035-895B-EA58C7F5CB31}" destId="{25C3C88A-63F0-469B-9A3B-E37D575E8E9E}" srcOrd="0" destOrd="0" presId="urn:microsoft.com/office/officeart/2005/8/layout/vList5"/>
    <dgm:cxn modelId="{1F902C96-F9A6-4E52-A0F2-22798A1717B7}" type="presParOf" srcId="{6D7D0F48-5CF8-4035-895B-EA58C7F5CB31}" destId="{59398426-75BB-4FAD-B6DE-22378FCF73F4}" srcOrd="1" destOrd="0" presId="urn:microsoft.com/office/officeart/2005/8/layout/vList5"/>
    <dgm:cxn modelId="{50906684-3B07-4BB8-B323-CF7512824018}" type="presParOf" srcId="{A9AB7119-D970-45C0-81B1-7164F4F9826D}" destId="{2C930597-2D73-4287-8FA8-F008BA047112}" srcOrd="1" destOrd="0" presId="urn:microsoft.com/office/officeart/2005/8/layout/vList5"/>
    <dgm:cxn modelId="{C073F4F1-150B-4943-828D-06B2F90FA732}" type="presParOf" srcId="{A9AB7119-D970-45C0-81B1-7164F4F9826D}" destId="{86464FA1-19FE-4ED6-BC24-FCE24C589271}" srcOrd="2" destOrd="0" presId="urn:microsoft.com/office/officeart/2005/8/layout/vList5"/>
    <dgm:cxn modelId="{6F18F156-B0A0-41F4-89AA-F7AC205C1113}" type="presParOf" srcId="{86464FA1-19FE-4ED6-BC24-FCE24C589271}" destId="{7479C46A-35FD-4165-99FD-0660B71604EB}" srcOrd="0" destOrd="0" presId="urn:microsoft.com/office/officeart/2005/8/layout/vList5"/>
    <dgm:cxn modelId="{87EB3353-8EED-4A89-A332-4AA68EBDFA45}" type="presParOf" srcId="{86464FA1-19FE-4ED6-BC24-FCE24C589271}" destId="{81D6489F-5D20-48C7-BA18-09BEE3048F65}" srcOrd="1" destOrd="0" presId="urn:microsoft.com/office/officeart/2005/8/layout/vList5"/>
    <dgm:cxn modelId="{F8A0C329-0514-40C5-9BBB-48A567C4A8B1}" type="presParOf" srcId="{A9AB7119-D970-45C0-81B1-7164F4F9826D}" destId="{3850BD2D-6708-4445-9C9F-5BEEFFA1EF26}" srcOrd="3" destOrd="0" presId="urn:microsoft.com/office/officeart/2005/8/layout/vList5"/>
    <dgm:cxn modelId="{DB276091-73D8-4F37-B74B-A64AD7B70C75}" type="presParOf" srcId="{A9AB7119-D970-45C0-81B1-7164F4F9826D}" destId="{D211AC81-4D1D-4804-8427-3B6FF3EE3F99}" srcOrd="4" destOrd="0" presId="urn:microsoft.com/office/officeart/2005/8/layout/vList5"/>
    <dgm:cxn modelId="{D73BBCAF-74FA-44F8-A0E5-AA25ED8EBA8F}" type="presParOf" srcId="{D211AC81-4D1D-4804-8427-3B6FF3EE3F99}" destId="{AA86E59C-4DE4-4F36-A90A-556186FD9EA8}" srcOrd="0" destOrd="0" presId="urn:microsoft.com/office/officeart/2005/8/layout/vList5"/>
    <dgm:cxn modelId="{8A2BAA8F-83DC-47E4-8ECE-376E4E02053B}" type="presParOf" srcId="{D211AC81-4D1D-4804-8427-3B6FF3EE3F99}" destId="{BCC1E1A2-7A16-45E9-A7AE-78133124A5DF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6732F-ADB8-446F-8D4E-9EB2E9460D8C}" type="doc">
      <dgm:prSet loTypeId="urn:microsoft.com/office/officeart/2005/8/layout/vList5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135322-137B-4C4B-AE34-9B1D79BC0CB3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 степень</a:t>
          </a:r>
          <a:endParaRPr lang="ru-RU" dirty="0"/>
        </a:p>
      </dgm:t>
    </dgm:pt>
    <dgm:pt modelId="{066C56ED-4740-4E61-B291-7AF8BA6DE842}" type="parTrans" cxnId="{ECE67357-5BF7-49B6-9D0B-1026728C0087}">
      <dgm:prSet/>
      <dgm:spPr/>
      <dgm:t>
        <a:bodyPr/>
        <a:lstStyle/>
        <a:p>
          <a:endParaRPr lang="ru-RU"/>
        </a:p>
      </dgm:t>
    </dgm:pt>
    <dgm:pt modelId="{B6234478-CA18-4361-86FD-E492E53DC5D8}" type="sibTrans" cxnId="{ECE67357-5BF7-49B6-9D0B-1026728C0087}">
      <dgm:prSet/>
      <dgm:spPr/>
      <dgm:t>
        <a:bodyPr/>
        <a:lstStyle/>
        <a:p>
          <a:endParaRPr lang="ru-RU"/>
        </a:p>
      </dgm:t>
    </dgm:pt>
    <dgm:pt modelId="{58E9EF5D-C19F-4C2D-8993-1217C45C81DB}">
      <dgm:prSet phldrT="[Текст]" custT="1"/>
      <dgm:spPr/>
      <dgm:t>
        <a:bodyPr/>
        <a:lstStyle/>
        <a:p>
          <a:r>
            <a:rPr lang="ru-RU" sz="3200" dirty="0" smtClean="0"/>
            <a:t>Не назначают</a:t>
          </a:r>
          <a:r>
            <a:rPr lang="ru-RU" sz="5800" dirty="0" smtClean="0"/>
            <a:t> </a:t>
          </a:r>
          <a:endParaRPr lang="ru-RU" sz="5800" dirty="0"/>
        </a:p>
      </dgm:t>
    </dgm:pt>
    <dgm:pt modelId="{FD5B61A0-5914-4A52-8BFC-6A2ACEB862BA}" type="parTrans" cxnId="{3EDFB2F8-1C6F-42D2-BCFF-0B1CD3E170D4}">
      <dgm:prSet/>
      <dgm:spPr/>
      <dgm:t>
        <a:bodyPr/>
        <a:lstStyle/>
        <a:p>
          <a:endParaRPr lang="ru-RU"/>
        </a:p>
      </dgm:t>
    </dgm:pt>
    <dgm:pt modelId="{B6B09998-A43E-42C5-AA12-B64EB3798912}" type="sibTrans" cxnId="{3EDFB2F8-1C6F-42D2-BCFF-0B1CD3E170D4}">
      <dgm:prSet/>
      <dgm:spPr/>
      <dgm:t>
        <a:bodyPr/>
        <a:lstStyle/>
        <a:p>
          <a:endParaRPr lang="ru-RU"/>
        </a:p>
      </dgm:t>
    </dgm:pt>
    <dgm:pt modelId="{3AA49818-181F-49A2-8204-34313B34919B}">
      <dgm:prSet phldrT="[Текст]"/>
      <dgm:spPr/>
      <dgm:t>
        <a:bodyPr/>
        <a:lstStyle/>
        <a:p>
          <a:r>
            <a:rPr lang="en-US" dirty="0" smtClean="0"/>
            <a:t>II</a:t>
          </a:r>
          <a:r>
            <a:rPr lang="ru-RU" dirty="0" smtClean="0"/>
            <a:t> степень</a:t>
          </a:r>
          <a:endParaRPr lang="ru-RU" dirty="0"/>
        </a:p>
      </dgm:t>
    </dgm:pt>
    <dgm:pt modelId="{75EF8F2C-832F-4EF5-ADFC-FF876A3E72D7}" type="parTrans" cxnId="{E7497ED3-E84D-4894-AC0B-E5C61EA13420}">
      <dgm:prSet/>
      <dgm:spPr/>
      <dgm:t>
        <a:bodyPr/>
        <a:lstStyle/>
        <a:p>
          <a:endParaRPr lang="ru-RU"/>
        </a:p>
      </dgm:t>
    </dgm:pt>
    <dgm:pt modelId="{C105625C-7B6C-4FAC-84DB-A722BF32DD89}" type="sibTrans" cxnId="{E7497ED3-E84D-4894-AC0B-E5C61EA13420}">
      <dgm:prSet/>
      <dgm:spPr/>
      <dgm:t>
        <a:bodyPr/>
        <a:lstStyle/>
        <a:p>
          <a:endParaRPr lang="ru-RU"/>
        </a:p>
      </dgm:t>
    </dgm:pt>
    <dgm:pt modelId="{D46B5EED-A20C-420E-941D-C9D5C09163EC}">
      <dgm:prSet phldrT="[Текст]" custT="1"/>
      <dgm:spPr/>
      <dgm:t>
        <a:bodyPr/>
        <a:lstStyle/>
        <a:p>
          <a:r>
            <a:rPr lang="ru-RU" sz="3200" dirty="0" smtClean="0"/>
            <a:t>300 мг</a:t>
          </a:r>
          <a:endParaRPr lang="ru-RU" sz="3200" dirty="0"/>
        </a:p>
      </dgm:t>
    </dgm:pt>
    <dgm:pt modelId="{A51B334F-7A86-48DC-BF03-9A6DBFD688BC}" type="parTrans" cxnId="{FFDE0B26-EEF4-4BC3-AC17-9F6E9FFB4971}">
      <dgm:prSet/>
      <dgm:spPr/>
      <dgm:t>
        <a:bodyPr/>
        <a:lstStyle/>
        <a:p>
          <a:endParaRPr lang="ru-RU"/>
        </a:p>
      </dgm:t>
    </dgm:pt>
    <dgm:pt modelId="{581692F2-D488-41D6-996C-D054395008B5}" type="sibTrans" cxnId="{FFDE0B26-EEF4-4BC3-AC17-9F6E9FFB4971}">
      <dgm:prSet/>
      <dgm:spPr/>
      <dgm:t>
        <a:bodyPr/>
        <a:lstStyle/>
        <a:p>
          <a:endParaRPr lang="ru-RU"/>
        </a:p>
      </dgm:t>
    </dgm:pt>
    <dgm:pt modelId="{D4507092-C0CA-4C1F-9DC0-2E0F803DFDCE}">
      <dgm:prSet phldrT="[Текст]"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- </a:t>
          </a:r>
          <a:r>
            <a:rPr lang="en-US" dirty="0" smtClean="0"/>
            <a:t>IV</a:t>
          </a:r>
          <a:r>
            <a:rPr lang="ru-RU" dirty="0" smtClean="0"/>
            <a:t>  степень</a:t>
          </a:r>
          <a:endParaRPr lang="ru-RU" dirty="0"/>
        </a:p>
      </dgm:t>
    </dgm:pt>
    <dgm:pt modelId="{3539A363-C71B-4DD9-90C7-F05A30582457}" type="parTrans" cxnId="{1BFA1876-1273-4AA1-8FD0-13B0313D48C4}">
      <dgm:prSet/>
      <dgm:spPr/>
      <dgm:t>
        <a:bodyPr/>
        <a:lstStyle/>
        <a:p>
          <a:endParaRPr lang="ru-RU"/>
        </a:p>
      </dgm:t>
    </dgm:pt>
    <dgm:pt modelId="{7E13C9EE-ECDC-45C2-B33A-9C8C9B3AD422}" type="sibTrans" cxnId="{1BFA1876-1273-4AA1-8FD0-13B0313D48C4}">
      <dgm:prSet/>
      <dgm:spPr/>
      <dgm:t>
        <a:bodyPr/>
        <a:lstStyle/>
        <a:p>
          <a:endParaRPr lang="ru-RU"/>
        </a:p>
      </dgm:t>
    </dgm:pt>
    <dgm:pt modelId="{C6D47A0B-2902-4D39-98B2-36281DA90A99}">
      <dgm:prSet phldrT="[Текст]" custT="1"/>
      <dgm:spPr/>
      <dgm:t>
        <a:bodyPr/>
        <a:lstStyle/>
        <a:p>
          <a:r>
            <a:rPr lang="ru-RU" sz="3200" dirty="0" smtClean="0"/>
            <a:t>30 мг/кг</a:t>
          </a:r>
          <a:endParaRPr lang="ru-RU" sz="3200" dirty="0"/>
        </a:p>
      </dgm:t>
    </dgm:pt>
    <dgm:pt modelId="{40C82145-66C9-4011-B551-1FC0D0B9AA04}" type="parTrans" cxnId="{60794E7C-0253-4AE8-9BE8-2EF2E7402378}">
      <dgm:prSet/>
      <dgm:spPr/>
      <dgm:t>
        <a:bodyPr/>
        <a:lstStyle/>
        <a:p>
          <a:endParaRPr lang="ru-RU"/>
        </a:p>
      </dgm:t>
    </dgm:pt>
    <dgm:pt modelId="{7D86B513-1218-4222-8C26-0721385A1CC5}" type="sibTrans" cxnId="{60794E7C-0253-4AE8-9BE8-2EF2E7402378}">
      <dgm:prSet/>
      <dgm:spPr/>
      <dgm:t>
        <a:bodyPr/>
        <a:lstStyle/>
        <a:p>
          <a:endParaRPr lang="ru-RU"/>
        </a:p>
      </dgm:t>
    </dgm:pt>
    <dgm:pt modelId="{A9AB7119-D970-45C0-81B1-7164F4F9826D}" type="pres">
      <dgm:prSet presAssocID="{2CB6732F-ADB8-446F-8D4E-9EB2E9460D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D0F48-5CF8-4035-895B-EA58C7F5CB31}" type="pres">
      <dgm:prSet presAssocID="{FB135322-137B-4C4B-AE34-9B1D79BC0CB3}" presName="linNode" presStyleCnt="0"/>
      <dgm:spPr/>
      <dgm:t>
        <a:bodyPr/>
        <a:lstStyle/>
        <a:p>
          <a:endParaRPr lang="ru-RU"/>
        </a:p>
      </dgm:t>
    </dgm:pt>
    <dgm:pt modelId="{25C3C88A-63F0-469B-9A3B-E37D575E8E9E}" type="pres">
      <dgm:prSet presAssocID="{FB135322-137B-4C4B-AE34-9B1D79BC0CB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98426-75BB-4FAD-B6DE-22378FCF73F4}" type="pres">
      <dgm:prSet presAssocID="{FB135322-137B-4C4B-AE34-9B1D79BC0CB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30597-2D73-4287-8FA8-F008BA047112}" type="pres">
      <dgm:prSet presAssocID="{B6234478-CA18-4361-86FD-E492E53DC5D8}" presName="sp" presStyleCnt="0"/>
      <dgm:spPr/>
      <dgm:t>
        <a:bodyPr/>
        <a:lstStyle/>
        <a:p>
          <a:endParaRPr lang="ru-RU"/>
        </a:p>
      </dgm:t>
    </dgm:pt>
    <dgm:pt modelId="{86464FA1-19FE-4ED6-BC24-FCE24C589271}" type="pres">
      <dgm:prSet presAssocID="{3AA49818-181F-49A2-8204-34313B34919B}" presName="linNode" presStyleCnt="0"/>
      <dgm:spPr/>
      <dgm:t>
        <a:bodyPr/>
        <a:lstStyle/>
        <a:p>
          <a:endParaRPr lang="ru-RU"/>
        </a:p>
      </dgm:t>
    </dgm:pt>
    <dgm:pt modelId="{7479C46A-35FD-4165-99FD-0660B71604EB}" type="pres">
      <dgm:prSet presAssocID="{3AA49818-181F-49A2-8204-34313B34919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6489F-5D20-48C7-BA18-09BEE3048F65}" type="pres">
      <dgm:prSet presAssocID="{3AA49818-181F-49A2-8204-34313B34919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0BD2D-6708-4445-9C9F-5BEEFFA1EF26}" type="pres">
      <dgm:prSet presAssocID="{C105625C-7B6C-4FAC-84DB-A722BF32DD89}" presName="sp" presStyleCnt="0"/>
      <dgm:spPr/>
      <dgm:t>
        <a:bodyPr/>
        <a:lstStyle/>
        <a:p>
          <a:endParaRPr lang="ru-RU"/>
        </a:p>
      </dgm:t>
    </dgm:pt>
    <dgm:pt modelId="{D211AC81-4D1D-4804-8427-3B6FF3EE3F99}" type="pres">
      <dgm:prSet presAssocID="{D4507092-C0CA-4C1F-9DC0-2E0F803DFDCE}" presName="linNode" presStyleCnt="0"/>
      <dgm:spPr/>
      <dgm:t>
        <a:bodyPr/>
        <a:lstStyle/>
        <a:p>
          <a:endParaRPr lang="ru-RU"/>
        </a:p>
      </dgm:t>
    </dgm:pt>
    <dgm:pt modelId="{AA86E59C-4DE4-4F36-A90A-556186FD9EA8}" type="pres">
      <dgm:prSet presAssocID="{D4507092-C0CA-4C1F-9DC0-2E0F803DFDCE}" presName="parentText" presStyleLbl="node1" presStyleIdx="2" presStyleCnt="3" custLinFactNeighborX="578" custLinFactNeighborY="-1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1E1A2-7A16-45E9-A7AE-78133124A5DF}" type="pres">
      <dgm:prSet presAssocID="{D4507092-C0CA-4C1F-9DC0-2E0F803DFDC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DFB2F8-1C6F-42D2-BCFF-0B1CD3E170D4}" srcId="{FB135322-137B-4C4B-AE34-9B1D79BC0CB3}" destId="{58E9EF5D-C19F-4C2D-8993-1217C45C81DB}" srcOrd="0" destOrd="0" parTransId="{FD5B61A0-5914-4A52-8BFC-6A2ACEB862BA}" sibTransId="{B6B09998-A43E-42C5-AA12-B64EB3798912}"/>
    <dgm:cxn modelId="{2FF08F93-6E8F-4C19-B45A-C70EFE59B235}" type="presOf" srcId="{D4507092-C0CA-4C1F-9DC0-2E0F803DFDCE}" destId="{AA86E59C-4DE4-4F36-A90A-556186FD9EA8}" srcOrd="0" destOrd="0" presId="urn:microsoft.com/office/officeart/2005/8/layout/vList5"/>
    <dgm:cxn modelId="{E0EA29A7-4CC3-418D-B877-2A80E55A7FBC}" type="presOf" srcId="{2CB6732F-ADB8-446F-8D4E-9EB2E9460D8C}" destId="{A9AB7119-D970-45C0-81B1-7164F4F9826D}" srcOrd="0" destOrd="0" presId="urn:microsoft.com/office/officeart/2005/8/layout/vList5"/>
    <dgm:cxn modelId="{1DAA4738-27B2-4708-A19E-57A2828E4721}" type="presOf" srcId="{3AA49818-181F-49A2-8204-34313B34919B}" destId="{7479C46A-35FD-4165-99FD-0660B71604EB}" srcOrd="0" destOrd="0" presId="urn:microsoft.com/office/officeart/2005/8/layout/vList5"/>
    <dgm:cxn modelId="{FFDE0B26-EEF4-4BC3-AC17-9F6E9FFB4971}" srcId="{3AA49818-181F-49A2-8204-34313B34919B}" destId="{D46B5EED-A20C-420E-941D-C9D5C09163EC}" srcOrd="0" destOrd="0" parTransId="{A51B334F-7A86-48DC-BF03-9A6DBFD688BC}" sibTransId="{581692F2-D488-41D6-996C-D054395008B5}"/>
    <dgm:cxn modelId="{E7497ED3-E84D-4894-AC0B-E5C61EA13420}" srcId="{2CB6732F-ADB8-446F-8D4E-9EB2E9460D8C}" destId="{3AA49818-181F-49A2-8204-34313B34919B}" srcOrd="1" destOrd="0" parTransId="{75EF8F2C-832F-4EF5-ADFC-FF876A3E72D7}" sibTransId="{C105625C-7B6C-4FAC-84DB-A722BF32DD89}"/>
    <dgm:cxn modelId="{E593FF6E-679B-4237-B50A-6667129E7B2E}" type="presOf" srcId="{D46B5EED-A20C-420E-941D-C9D5C09163EC}" destId="{81D6489F-5D20-48C7-BA18-09BEE3048F65}" srcOrd="0" destOrd="0" presId="urn:microsoft.com/office/officeart/2005/8/layout/vList5"/>
    <dgm:cxn modelId="{7C7F01A1-350A-492C-A1D8-8505D4D18E1D}" type="presOf" srcId="{C6D47A0B-2902-4D39-98B2-36281DA90A99}" destId="{BCC1E1A2-7A16-45E9-A7AE-78133124A5DF}" srcOrd="0" destOrd="0" presId="urn:microsoft.com/office/officeart/2005/8/layout/vList5"/>
    <dgm:cxn modelId="{D07A055A-5350-4376-8B0A-34DB2504D263}" type="presOf" srcId="{FB135322-137B-4C4B-AE34-9B1D79BC0CB3}" destId="{25C3C88A-63F0-469B-9A3B-E37D575E8E9E}" srcOrd="0" destOrd="0" presId="urn:microsoft.com/office/officeart/2005/8/layout/vList5"/>
    <dgm:cxn modelId="{7E028803-C8EC-4B49-B821-F2146A6605F8}" type="presOf" srcId="{58E9EF5D-C19F-4C2D-8993-1217C45C81DB}" destId="{59398426-75BB-4FAD-B6DE-22378FCF73F4}" srcOrd="0" destOrd="0" presId="urn:microsoft.com/office/officeart/2005/8/layout/vList5"/>
    <dgm:cxn modelId="{60794E7C-0253-4AE8-9BE8-2EF2E7402378}" srcId="{D4507092-C0CA-4C1F-9DC0-2E0F803DFDCE}" destId="{C6D47A0B-2902-4D39-98B2-36281DA90A99}" srcOrd="0" destOrd="0" parTransId="{40C82145-66C9-4011-B551-1FC0D0B9AA04}" sibTransId="{7D86B513-1218-4222-8C26-0721385A1CC5}"/>
    <dgm:cxn modelId="{1BFA1876-1273-4AA1-8FD0-13B0313D48C4}" srcId="{2CB6732F-ADB8-446F-8D4E-9EB2E9460D8C}" destId="{D4507092-C0CA-4C1F-9DC0-2E0F803DFDCE}" srcOrd="2" destOrd="0" parTransId="{3539A363-C71B-4DD9-90C7-F05A30582457}" sibTransId="{7E13C9EE-ECDC-45C2-B33A-9C8C9B3AD422}"/>
    <dgm:cxn modelId="{ECE67357-5BF7-49B6-9D0B-1026728C0087}" srcId="{2CB6732F-ADB8-446F-8D4E-9EB2E9460D8C}" destId="{FB135322-137B-4C4B-AE34-9B1D79BC0CB3}" srcOrd="0" destOrd="0" parTransId="{066C56ED-4740-4E61-B291-7AF8BA6DE842}" sibTransId="{B6234478-CA18-4361-86FD-E492E53DC5D8}"/>
    <dgm:cxn modelId="{8DE8749E-E846-4DF1-84F6-8F692A4FF9A3}" type="presParOf" srcId="{A9AB7119-D970-45C0-81B1-7164F4F9826D}" destId="{6D7D0F48-5CF8-4035-895B-EA58C7F5CB31}" srcOrd="0" destOrd="0" presId="urn:microsoft.com/office/officeart/2005/8/layout/vList5"/>
    <dgm:cxn modelId="{0781F4FB-5BD2-4714-B6C6-1D0D4619888D}" type="presParOf" srcId="{6D7D0F48-5CF8-4035-895B-EA58C7F5CB31}" destId="{25C3C88A-63F0-469B-9A3B-E37D575E8E9E}" srcOrd="0" destOrd="0" presId="urn:microsoft.com/office/officeart/2005/8/layout/vList5"/>
    <dgm:cxn modelId="{B1BE631A-75F0-4616-AE9B-437AD363CD5D}" type="presParOf" srcId="{6D7D0F48-5CF8-4035-895B-EA58C7F5CB31}" destId="{59398426-75BB-4FAD-B6DE-22378FCF73F4}" srcOrd="1" destOrd="0" presId="urn:microsoft.com/office/officeart/2005/8/layout/vList5"/>
    <dgm:cxn modelId="{241BF91E-6C71-489F-9FCC-2ECFE8485453}" type="presParOf" srcId="{A9AB7119-D970-45C0-81B1-7164F4F9826D}" destId="{2C930597-2D73-4287-8FA8-F008BA047112}" srcOrd="1" destOrd="0" presId="urn:microsoft.com/office/officeart/2005/8/layout/vList5"/>
    <dgm:cxn modelId="{13341F4C-3842-4DCA-94F2-F7A3508E6556}" type="presParOf" srcId="{A9AB7119-D970-45C0-81B1-7164F4F9826D}" destId="{86464FA1-19FE-4ED6-BC24-FCE24C589271}" srcOrd="2" destOrd="0" presId="urn:microsoft.com/office/officeart/2005/8/layout/vList5"/>
    <dgm:cxn modelId="{4C7DF6EA-41E1-43ED-AC4F-76C4893671C8}" type="presParOf" srcId="{86464FA1-19FE-4ED6-BC24-FCE24C589271}" destId="{7479C46A-35FD-4165-99FD-0660B71604EB}" srcOrd="0" destOrd="0" presId="urn:microsoft.com/office/officeart/2005/8/layout/vList5"/>
    <dgm:cxn modelId="{AA5A8613-61B7-4392-A9BB-0B755605AC2C}" type="presParOf" srcId="{86464FA1-19FE-4ED6-BC24-FCE24C589271}" destId="{81D6489F-5D20-48C7-BA18-09BEE3048F65}" srcOrd="1" destOrd="0" presId="urn:microsoft.com/office/officeart/2005/8/layout/vList5"/>
    <dgm:cxn modelId="{64C6A99E-FAF9-43F0-AEEB-3902D5233ECB}" type="presParOf" srcId="{A9AB7119-D970-45C0-81B1-7164F4F9826D}" destId="{3850BD2D-6708-4445-9C9F-5BEEFFA1EF26}" srcOrd="3" destOrd="0" presId="urn:microsoft.com/office/officeart/2005/8/layout/vList5"/>
    <dgm:cxn modelId="{BC1BFBA0-B437-4123-B671-1A1FD9D5AED9}" type="presParOf" srcId="{A9AB7119-D970-45C0-81B1-7164F4F9826D}" destId="{D211AC81-4D1D-4804-8427-3B6FF3EE3F99}" srcOrd="4" destOrd="0" presId="urn:microsoft.com/office/officeart/2005/8/layout/vList5"/>
    <dgm:cxn modelId="{EBCCE60D-F170-4711-8185-F9117A282230}" type="presParOf" srcId="{D211AC81-4D1D-4804-8427-3B6FF3EE3F99}" destId="{AA86E59C-4DE4-4F36-A90A-556186FD9EA8}" srcOrd="0" destOrd="0" presId="urn:microsoft.com/office/officeart/2005/8/layout/vList5"/>
    <dgm:cxn modelId="{50B4C427-E503-4430-B87C-92ABF95ED5D7}" type="presParOf" srcId="{D211AC81-4D1D-4804-8427-3B6FF3EE3F99}" destId="{BCC1E1A2-7A16-45E9-A7AE-78133124A5D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ED80B-CF5B-4A8E-B38E-04FC8CB64A5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A8170-6CDC-4215-A656-BC75768D0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D3B972-D5CA-4865-8310-F178C7BA596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41B439-EBCD-4F66-9CCC-37BCC2CD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507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ГАОУДПО РМ «МРЦПКСЗ»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Доврачебная помощь пострадавшим с кровотечениями, геморрагическим шоком и коматозными состояниями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rmAutofit fontScale="77500" lnSpcReduction="20000"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Клинические признаки стадии компенсации шока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Сознание сохранено;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 больной возбужден или спокоен;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кожа и слизистые бледные; конечности холодные;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вены спавшиеся;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холодный липкий пот;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систолическое АД в норме или несколько снижено, </a:t>
            </a:r>
            <a:r>
              <a:rPr lang="ru-RU" dirty="0" err="1" smtClean="0"/>
              <a:t>диастолическое</a:t>
            </a:r>
            <a:r>
              <a:rPr lang="ru-RU" dirty="0" smtClean="0"/>
              <a:t> - повышено;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пульс учащен, слабого наполнения;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одышка;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часовой диурез снижается до 25 мл/час (при норме 45 - 50 мл/час);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шоковый индекс </a:t>
            </a:r>
            <a:r>
              <a:rPr lang="ru-RU" dirty="0" err="1" smtClean="0"/>
              <a:t>Альговера</a:t>
            </a:r>
            <a:r>
              <a:rPr lang="ru-RU" dirty="0" smtClean="0"/>
              <a:t> ШИ=1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Клинические признаки стадии декомпенсации шока.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Больные заторможены, находятся в прострации;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 бледность,  мраморность, </a:t>
            </a:r>
            <a:r>
              <a:rPr lang="ru-RU" dirty="0" err="1" smtClean="0"/>
              <a:t>акроцианоз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 положителен симптом «бледного пятна»;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     снижается  систолическое и </a:t>
            </a:r>
            <a:r>
              <a:rPr lang="ru-RU" dirty="0" err="1" smtClean="0"/>
              <a:t>диастолическое</a:t>
            </a:r>
            <a:r>
              <a:rPr lang="ru-RU" dirty="0" smtClean="0"/>
              <a:t>    артериальное давление;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 ШИ=1,5-2;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гипотензии менее 80 мм </a:t>
            </a:r>
            <a:r>
              <a:rPr lang="ru-RU" dirty="0" err="1" smtClean="0"/>
              <a:t>рт.ст</a:t>
            </a:r>
            <a:r>
              <a:rPr lang="ru-RU" dirty="0" smtClean="0"/>
              <a:t>. прекращается продукция мочи, часовой диурез составляет меньше 25 мл/час, возможно развитие анурии.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Стадия необратимого или рефракторного геморрагического шока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ru-RU" dirty="0" smtClean="0"/>
              <a:t>появление признаков </a:t>
            </a:r>
            <a:r>
              <a:rPr lang="ru-RU" dirty="0" err="1" smtClean="0"/>
              <a:t>полиорганной</a:t>
            </a:r>
            <a:r>
              <a:rPr lang="ru-RU" dirty="0" smtClean="0"/>
              <a:t> недостаточности;</a:t>
            </a:r>
          </a:p>
          <a:p>
            <a:r>
              <a:rPr lang="ru-RU" dirty="0" smtClean="0"/>
              <a:t>отсутствие эффекта от </a:t>
            </a:r>
            <a:r>
              <a:rPr lang="ru-RU" dirty="0" err="1" smtClean="0"/>
              <a:t>инфузионно-трансфузнонной</a:t>
            </a:r>
            <a:r>
              <a:rPr lang="ru-RU" dirty="0" smtClean="0"/>
              <a:t> терапии и действия препаратов, стабилизирующих артериальное давление в течение 12 часов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Степени тяжести шока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I степень - снижение систолического АД до 90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  <a:br>
              <a:rPr lang="ru-RU" dirty="0" smtClean="0"/>
            </a:br>
            <a:r>
              <a:rPr lang="ru-RU" dirty="0" smtClean="0"/>
              <a:t>II степень - снижение систолического АД до 70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  <a:br>
              <a:rPr lang="ru-RU" dirty="0" smtClean="0"/>
            </a:br>
            <a:r>
              <a:rPr lang="ru-RU" dirty="0" smtClean="0"/>
              <a:t>III степень - снижение систолического АД до 50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  <a:br>
              <a:rPr lang="ru-RU" dirty="0" smtClean="0"/>
            </a:br>
            <a:r>
              <a:rPr lang="ru-RU" dirty="0" smtClean="0"/>
              <a:t>IV степень - снижение систолического АД ниже 50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Остановка кровотечения</a:t>
            </a:r>
          </a:p>
          <a:p>
            <a:r>
              <a:rPr lang="ru-RU" dirty="0" smtClean="0"/>
              <a:t>уложить пациента на спину, поднять ноги до угла 70 градусов, опустить головной конец;</a:t>
            </a:r>
          </a:p>
          <a:p>
            <a:r>
              <a:rPr lang="ru-RU" dirty="0" smtClean="0"/>
              <a:t>ингаляции 40% кислорода;</a:t>
            </a:r>
          </a:p>
          <a:p>
            <a:r>
              <a:rPr lang="ru-RU" dirty="0" smtClean="0"/>
              <a:t>надежный доступ к вене;</a:t>
            </a:r>
          </a:p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терапия;</a:t>
            </a:r>
          </a:p>
          <a:p>
            <a:r>
              <a:rPr lang="ru-RU" dirty="0" smtClean="0"/>
              <a:t>кровоостанавливающие препараты (</a:t>
            </a:r>
            <a:r>
              <a:rPr lang="ru-RU" dirty="0" err="1" smtClean="0"/>
              <a:t>этамзилат</a:t>
            </a:r>
            <a:r>
              <a:rPr lang="ru-RU" dirty="0" smtClean="0"/>
              <a:t>) при </a:t>
            </a:r>
            <a:r>
              <a:rPr lang="ru-RU" dirty="0" err="1" smtClean="0"/>
              <a:t>неостанавленном</a:t>
            </a:r>
            <a:r>
              <a:rPr lang="ru-RU" dirty="0" smtClean="0"/>
              <a:t> кровотечении;</a:t>
            </a:r>
          </a:p>
          <a:p>
            <a:r>
              <a:rPr lang="ru-RU" dirty="0" err="1" smtClean="0"/>
              <a:t>антигипоксанты</a:t>
            </a:r>
            <a:r>
              <a:rPr lang="ru-RU" dirty="0" smtClean="0"/>
              <a:t>: витамины С, В6;</a:t>
            </a:r>
          </a:p>
          <a:p>
            <a:r>
              <a:rPr lang="ru-RU" dirty="0" smtClean="0"/>
              <a:t>метаболическая терапия: </a:t>
            </a:r>
            <a:r>
              <a:rPr lang="ru-RU" dirty="0" err="1" smtClean="0"/>
              <a:t>реамберин</a:t>
            </a:r>
            <a:r>
              <a:rPr lang="ru-RU" dirty="0" smtClean="0"/>
              <a:t>, </a:t>
            </a:r>
            <a:r>
              <a:rPr lang="ru-RU" dirty="0" err="1" smtClean="0"/>
              <a:t>рибоксин</a:t>
            </a:r>
            <a:r>
              <a:rPr lang="ru-RU" dirty="0" smtClean="0"/>
              <a:t>, </a:t>
            </a:r>
            <a:r>
              <a:rPr lang="ru-RU" dirty="0" err="1" smtClean="0"/>
              <a:t>актовегин</a:t>
            </a:r>
            <a:r>
              <a:rPr lang="ru-RU" dirty="0" smtClean="0"/>
              <a:t>, натрия тиосульфат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остановки кровотечения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Наложение давящей повязки</a:t>
            </a:r>
          </a:p>
          <a:p>
            <a:r>
              <a:rPr lang="ru-RU" dirty="0" smtClean="0"/>
              <a:t>Возвышенное положение конечности</a:t>
            </a:r>
          </a:p>
          <a:p>
            <a:r>
              <a:rPr lang="ru-RU" dirty="0" smtClean="0"/>
              <a:t>Тугая тампонада раны</a:t>
            </a:r>
          </a:p>
          <a:p>
            <a:r>
              <a:rPr lang="ru-RU" dirty="0" smtClean="0"/>
              <a:t>Максимальное сгибание и фиксация конечности в суставе</a:t>
            </a:r>
          </a:p>
          <a:p>
            <a:r>
              <a:rPr lang="ru-RU" dirty="0" smtClean="0"/>
              <a:t>Пальцевое прижатие артерии</a:t>
            </a:r>
          </a:p>
          <a:p>
            <a:r>
              <a:rPr lang="ru-RU" dirty="0" smtClean="0"/>
              <a:t>Наложение кровоостанавливающего зажима</a:t>
            </a:r>
          </a:p>
          <a:p>
            <a:r>
              <a:rPr lang="ru-RU" dirty="0" smtClean="0"/>
              <a:t>Наложение жгута</a:t>
            </a:r>
            <a:endParaRPr lang="ru-RU" dirty="0"/>
          </a:p>
        </p:txBody>
      </p:sp>
      <p:pic>
        <p:nvPicPr>
          <p:cNvPr id="5" name="Содержимое 3" descr="Остановка кровотечения-2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013642" y="1589088"/>
            <a:ext cx="354901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mariya: первая помощь кровотечениях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63" y="357166"/>
            <a:ext cx="764386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Основы первой помощи. Помочь и не навредить / Хабрахабр без ката / Блоги о промышленности на Complexdoc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500066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r>
              <a:rPr lang="ru-RU" dirty="0" err="1" smtClean="0"/>
              <a:t>инфузионной</a:t>
            </a:r>
            <a:r>
              <a:rPr lang="ru-RU" dirty="0" smtClean="0"/>
              <a:t>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остановленном кровотечении достичь АД 90 </a:t>
            </a:r>
            <a:r>
              <a:rPr lang="ru-RU" dirty="0" err="1" smtClean="0"/>
              <a:t>мм.рт.ст</a:t>
            </a:r>
            <a:r>
              <a:rPr lang="ru-RU" dirty="0" smtClean="0"/>
              <a:t> к 10-15 минуте от начала лечения;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неостановленном</a:t>
            </a:r>
            <a:r>
              <a:rPr lang="ru-RU" dirty="0" smtClean="0"/>
              <a:t> – 70-80 </a:t>
            </a:r>
            <a:r>
              <a:rPr lang="ru-RU" dirty="0" err="1" smtClean="0"/>
              <a:t>мм.рт.ст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Виды кровотечений. </a:t>
            </a:r>
          </a:p>
          <a:p>
            <a:pPr lvl="0"/>
            <a:r>
              <a:rPr lang="ru-RU" dirty="0" smtClean="0"/>
              <a:t>Способы остановки наружных кровотечений, применяемые в условиях ЧС на I этапе лечебно – эвакуационного обеспечения. </a:t>
            </a:r>
          </a:p>
          <a:p>
            <a:pPr lvl="0"/>
            <a:r>
              <a:rPr lang="ru-RU" dirty="0" smtClean="0"/>
              <a:t>Геморрагический шок: основные механизмы, лежащие в основе его развития, клиническая картина, диагностические критерии и неотложная помощь. </a:t>
            </a:r>
          </a:p>
          <a:p>
            <a:pPr lvl="0"/>
            <a:r>
              <a:rPr lang="ru-RU" dirty="0" smtClean="0"/>
              <a:t>Коматозные состояния, стандарт оказания доврачебной помощи больному в коматозном состоянии.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восстановления ОЦК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Теплые, сухие, </a:t>
            </a:r>
            <a:r>
              <a:rPr lang="ru-RU" dirty="0" err="1" smtClean="0"/>
              <a:t>розовые</a:t>
            </a:r>
            <a:r>
              <a:rPr lang="ru-RU" dirty="0" smtClean="0"/>
              <a:t> кожные покровы;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стабильное АД, сохраняющееся при отключении капельницы или перекладывании;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восстановление почасового диуреза до 45 - 50 мл/час;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НЬ - до 90-100 г/л;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Ht</a:t>
            </a:r>
            <a:r>
              <a:rPr lang="ru-RU" dirty="0" smtClean="0"/>
              <a:t> - до 30%.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Глюкокортикоиды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Верткин</a:t>
            </a:r>
            <a:r>
              <a:rPr lang="ru-RU" dirty="0" smtClean="0"/>
              <a:t> А.Л. Скорая медицинская помощь. Руководство для фельдшеров: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А.Л. </a:t>
            </a:r>
            <a:r>
              <a:rPr lang="ru-RU" dirty="0" err="1" smtClean="0"/>
              <a:t>Верткин</a:t>
            </a:r>
            <a:r>
              <a:rPr lang="ru-RU" dirty="0" smtClean="0"/>
              <a:t>.- М.:ГЭОТАР – </a:t>
            </a:r>
            <a:r>
              <a:rPr lang="ru-RU" dirty="0" err="1" smtClean="0"/>
              <a:t>Медиа</a:t>
            </a:r>
            <a:r>
              <a:rPr lang="ru-RU" dirty="0" smtClean="0"/>
              <a:t>, 2013. - 400 с.: ил.</a:t>
            </a:r>
          </a:p>
          <a:p>
            <a:r>
              <a:rPr lang="ru-RU" dirty="0" smtClean="0"/>
              <a:t>Кошелев А.А. Медицина катастроф. Теория и практика: Учеб пособие.- СПб.: «ЭЛБИ – СПб», 2005. – 320с.: ил.</a:t>
            </a:r>
          </a:p>
          <a:p>
            <a:r>
              <a:rPr lang="ru-RU" dirty="0" smtClean="0"/>
              <a:t>Неотложная медицинская помощь: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методическое пособие для специалистов со средним медицинским образованием. В 2-х частях / составитель Д.Б. Якушев. – Саранск, 2014.</a:t>
            </a:r>
          </a:p>
          <a:p>
            <a:r>
              <a:rPr lang="ru-RU" dirty="0" smtClean="0"/>
              <a:t>Суворов А.В. Основы диагностики и терапии неотложных состояний: руководство для врачей / А.В. Суворов, К.А.Свешников, Д.Б.Якушев. – Н.Новгород: Издательство Нижегородской государственной медицинской академии, 2010. – 400 с.: ил.</a:t>
            </a:r>
          </a:p>
          <a:p>
            <a:r>
              <a:rPr lang="ru-RU" dirty="0" smtClean="0"/>
              <a:t>Медицина катастроф (основы оказания медицинской помощи пострадавшим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этапе) / Под редакцией Х.А. </a:t>
            </a:r>
            <a:r>
              <a:rPr lang="ru-RU" dirty="0" err="1" smtClean="0"/>
              <a:t>Мусалатова</a:t>
            </a:r>
            <a:r>
              <a:rPr lang="ru-RU" dirty="0" smtClean="0"/>
              <a:t>.- М.: ГОУ ВУНМЦ МЗ РФ, 2002. – 448 с.: ил.</a:t>
            </a:r>
          </a:p>
          <a:p>
            <a:r>
              <a:rPr lang="ru-RU" dirty="0" smtClean="0"/>
              <a:t>http://doctorvic.ru/bolezni-i-sostoyaniya/emergency/cherepno-mozgovaya-travma</a:t>
            </a:r>
          </a:p>
          <a:p>
            <a:r>
              <a:rPr lang="ru-RU" dirty="0" smtClean="0"/>
              <a:t>http</a:t>
            </a:r>
            <a:r>
              <a:rPr lang="ru-RU" smtClean="0"/>
              <a:t>://immunologia.ru/doctor/doctor-14-01.html</a:t>
            </a: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Кровотечение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Излитие крови из кровеносного русла. Оно может быть первичным, когда возникает сразу после повреждения сосудов, и вторичным, если появляется спустя некоторое время.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Наружное кровотечение</a:t>
            </a:r>
            <a:endParaRPr lang="ru-RU" dirty="0"/>
          </a:p>
        </p:txBody>
      </p:sp>
      <p:pic>
        <p:nvPicPr>
          <p:cNvPr id="4" name="Содержимое 3" descr="Первая помощь. Инструкция первой помощи при кровотечении +несчастных случаях Первая помощи и не только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21510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тяжести кровопотери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30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861063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тяжести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кровопотери в %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кровопотери</a:t>
                      </a:r>
                      <a:r>
                        <a:rPr lang="ru-RU" baseline="0" dirty="0" smtClean="0"/>
                        <a:t> в мл</a:t>
                      </a:r>
                      <a:endParaRPr lang="ru-RU" dirty="0"/>
                    </a:p>
                  </a:txBody>
                  <a:tcPr marL="90593" marR="90593"/>
                </a:tc>
              </a:tr>
              <a:tr h="861063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Легкая 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10-12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500 - 700</a:t>
                      </a:r>
                      <a:endParaRPr lang="ru-RU" dirty="0"/>
                    </a:p>
                  </a:txBody>
                  <a:tcPr marL="90593" marR="90593"/>
                </a:tc>
              </a:tr>
              <a:tr h="861063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Средней степени 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15-20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1000 - 1400</a:t>
                      </a:r>
                      <a:endParaRPr lang="ru-RU" dirty="0"/>
                    </a:p>
                  </a:txBody>
                  <a:tcPr marL="90593" marR="90593"/>
                </a:tc>
              </a:tr>
              <a:tr h="861063">
                <a:tc>
                  <a:txBody>
                    <a:bodyPr/>
                    <a:lstStyle/>
                    <a:p>
                      <a:r>
                        <a:rPr lang="ru-RU" dirty="0" smtClean="0"/>
                        <a:t>Тяжелая 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25-40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1500 - 2000</a:t>
                      </a:r>
                      <a:endParaRPr lang="ru-RU" dirty="0"/>
                    </a:p>
                  </a:txBody>
                  <a:tcPr marL="90593" marR="90593"/>
                </a:tc>
              </a:tr>
              <a:tr h="861063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Массивная 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50-60</a:t>
                      </a:r>
                      <a:endParaRPr lang="ru-RU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2500</a:t>
                      </a:r>
                      <a:endParaRPr lang="ru-RU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кровопотери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Клинические признаки кровопотери возникают при утрате 20 - 25% ОЦК; </a:t>
            </a:r>
            <a:r>
              <a:rPr lang="ru-RU" dirty="0" err="1" smtClean="0"/>
              <a:t>шокогенной</a:t>
            </a:r>
            <a:r>
              <a:rPr lang="ru-RU" dirty="0" smtClean="0"/>
              <a:t> считается кровопотеря более 25% ОЦК.</a:t>
            </a:r>
          </a:p>
          <a:p>
            <a:pPr>
              <a:buNone/>
            </a:pPr>
            <a:r>
              <a:rPr lang="ru-RU" dirty="0" smtClean="0"/>
              <a:t>	- жажда (губы трескаются, язык и слизистая ротовой полости сухая);</a:t>
            </a:r>
            <a:br>
              <a:rPr lang="ru-RU" dirty="0" smtClean="0"/>
            </a:br>
            <a:r>
              <a:rPr lang="ru-RU" dirty="0" smtClean="0"/>
              <a:t>- шум в ушах; </a:t>
            </a:r>
            <a:br>
              <a:rPr lang="ru-RU" dirty="0" smtClean="0"/>
            </a:br>
            <a:r>
              <a:rPr lang="ru-RU" dirty="0" smtClean="0"/>
              <a:t>- круги перед глазами;</a:t>
            </a:r>
            <a:br>
              <a:rPr lang="ru-RU" dirty="0" smtClean="0"/>
            </a:br>
            <a:r>
              <a:rPr lang="ru-RU" dirty="0" smtClean="0"/>
              <a:t>- сонливость (зевота);</a:t>
            </a:r>
            <a:br>
              <a:rPr lang="ru-RU" dirty="0" smtClean="0"/>
            </a:br>
            <a:r>
              <a:rPr lang="ru-RU" dirty="0" smtClean="0"/>
              <a:t>- кожа бледная, холодная, холодный, липкий пот;</a:t>
            </a:r>
            <a:br>
              <a:rPr lang="ru-RU" dirty="0" smtClean="0"/>
            </a:br>
            <a:r>
              <a:rPr lang="ru-RU" dirty="0" smtClean="0"/>
              <a:t>- снижение АД, изменение дыхания, частый мягкий пульс.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МЕТОДЫ </a:t>
            </a:r>
            <a:r>
              <a:rPr lang="ru-RU" sz="4000" b="1" dirty="0" smtClean="0"/>
              <a:t>ОПРЕДЕЛЕНИЯ КРОВОПОТЕРИ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43050"/>
            <a:ext cx="8153400" cy="44529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плановых операциях взвешивание марлевого материала, использованного во время операции. Объем кровопотери равен 57 - 60% веса материала;</a:t>
            </a:r>
          </a:p>
          <a:p>
            <a:r>
              <a:rPr lang="ru-RU" dirty="0" smtClean="0"/>
              <a:t>При скелетной травме следует учитывать локализацию повреждения:</a:t>
            </a:r>
            <a:br>
              <a:rPr lang="ru-RU" dirty="0" smtClean="0"/>
            </a:br>
            <a:r>
              <a:rPr lang="ru-RU" dirty="0" smtClean="0"/>
              <a:t>- перелом бедра (500-1000 мл)</a:t>
            </a:r>
            <a:br>
              <a:rPr lang="ru-RU" dirty="0" smtClean="0"/>
            </a:br>
            <a:r>
              <a:rPr lang="ru-RU" dirty="0" smtClean="0"/>
              <a:t>- перелом костей голени (300-750 мл)</a:t>
            </a:r>
            <a:br>
              <a:rPr lang="ru-RU" dirty="0" smtClean="0"/>
            </a:br>
            <a:r>
              <a:rPr lang="ru-RU" dirty="0" smtClean="0"/>
              <a:t>- перелом плечевой кости (300-500 мл)</a:t>
            </a:r>
            <a:br>
              <a:rPr lang="ru-RU" dirty="0" smtClean="0"/>
            </a:br>
            <a:r>
              <a:rPr lang="ru-RU" dirty="0" smtClean="0"/>
              <a:t>- перелом костей таза (до 3000 мл) </a:t>
            </a:r>
            <a:br>
              <a:rPr lang="ru-RU" dirty="0" smtClean="0"/>
            </a:br>
            <a:r>
              <a:rPr lang="ru-RU" dirty="0" smtClean="0"/>
              <a:t>- множественные переломы и шок (2500-4000 мл) </a:t>
            </a:r>
          </a:p>
          <a:p>
            <a:r>
              <a:rPr lang="ru-RU" dirty="0" smtClean="0"/>
              <a:t>Повреждения мягких тканей размером с кулак или полный дефект кожи во всю ее толщину, равный 1% поверхности тела вызывает потерю 10% ОЦК.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Патофизиологических стадии геморрагического шока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1. Стадия компенсации (стадия «централизации кровообращения»);</a:t>
            </a:r>
            <a:br>
              <a:rPr lang="ru-RU" sz="4000" dirty="0" smtClean="0"/>
            </a:br>
            <a:r>
              <a:rPr lang="ru-RU" sz="4000" dirty="0" smtClean="0"/>
              <a:t>2. Стадия декомпенсации (стадия «кризиса </a:t>
            </a:r>
            <a:r>
              <a:rPr lang="ru-RU" sz="4000" dirty="0" err="1" smtClean="0"/>
              <a:t>микроциркуляции</a:t>
            </a:r>
            <a:r>
              <a:rPr lang="ru-RU" sz="4000" dirty="0" smtClean="0"/>
              <a:t>»);</a:t>
            </a:r>
            <a:br>
              <a:rPr lang="ru-RU" sz="4000" dirty="0" smtClean="0"/>
            </a:br>
            <a:r>
              <a:rPr lang="ru-RU" sz="4000" dirty="0" smtClean="0"/>
              <a:t>3. Стадия необратимого шока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1038</TotalTime>
  <Words>560</Words>
  <Application>Microsoft Office PowerPoint</Application>
  <PresentationFormat>Экран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Обычная</vt:lpstr>
      <vt:lpstr>        ГАОУДПО РМ «МРЦПКСЗ»  Доврачебная помощь пострадавшим с кровотечениями, геморрагическим шоком и коматозными состояниями </vt:lpstr>
      <vt:lpstr>Содержание учебного материала</vt:lpstr>
      <vt:lpstr>Кровотечение</vt:lpstr>
      <vt:lpstr>Слайд 4</vt:lpstr>
      <vt:lpstr>Наружное кровотечение</vt:lpstr>
      <vt:lpstr>Степени тяжести кровопотери</vt:lpstr>
      <vt:lpstr>Признаки кровопотери</vt:lpstr>
      <vt:lpstr>  МЕТОДЫ ОПРЕДЕЛЕНИЯ КРОВОПОТЕРИ   </vt:lpstr>
      <vt:lpstr>Патофизиологических стадии геморрагического шока</vt:lpstr>
      <vt:lpstr> Клинические признаки стадии компенсации шока </vt:lpstr>
      <vt:lpstr> Клинические признаки стадии декомпенсации шока. </vt:lpstr>
      <vt:lpstr> Стадия необратимого или рефракторного геморрагического шока </vt:lpstr>
      <vt:lpstr>Степени тяжести шока</vt:lpstr>
      <vt:lpstr>Неотложная помощь</vt:lpstr>
      <vt:lpstr>Методы остановки кровотечения</vt:lpstr>
      <vt:lpstr>Слайд 16</vt:lpstr>
      <vt:lpstr>Слайд 17</vt:lpstr>
      <vt:lpstr>Цель инфузионной терапии</vt:lpstr>
      <vt:lpstr>Инфузионная терапия</vt:lpstr>
      <vt:lpstr>Критерии восстановления ОЦК</vt:lpstr>
      <vt:lpstr>Глюкокортикоиды </vt:lpstr>
      <vt:lpstr>Литература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Неотложная медицинская помощь</dc:title>
  <dc:creator>1</dc:creator>
  <cp:lastModifiedBy>1</cp:lastModifiedBy>
  <cp:revision>109</cp:revision>
  <dcterms:created xsi:type="dcterms:W3CDTF">2014-10-01T14:01:31Z</dcterms:created>
  <dcterms:modified xsi:type="dcterms:W3CDTF">2015-12-09T08:45:38Z</dcterms:modified>
</cp:coreProperties>
</file>